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media/image13.JPG" ContentType="image/png"/>
  <Override PartName="/ppt/media/image14.JPG" ContentType="image/png"/>
  <Override PartName="/ppt/media/image15.JPG" ContentType="image/png"/>
  <Override PartName="/ppt/media/image16.JPG" ContentType="image/png"/>
  <Override PartName="/ppt/media/image17.JPG" ContentType="image/png"/>
  <Override PartName="/ppt/media/image19.JPG" ContentType="image/png"/>
  <Override PartName="/ppt/media/image20.JPG" ContentType="image/png"/>
  <Override PartName="/ppt/media/image21.JPG" ContentType="image/png"/>
  <Override PartName="/ppt/media/image22.JPG" ContentType="image/png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9" r:id="rId2"/>
  </p:sldMasterIdLst>
  <p:notesMasterIdLst>
    <p:notesMasterId r:id="rId24"/>
  </p:notesMasterIdLst>
  <p:handoutMasterIdLst>
    <p:handoutMasterId r:id="rId25"/>
  </p:handoutMasterIdLst>
  <p:sldIdLst>
    <p:sldId id="256" r:id="rId3"/>
    <p:sldId id="260" r:id="rId4"/>
    <p:sldId id="277" r:id="rId5"/>
    <p:sldId id="342" r:id="rId6"/>
    <p:sldId id="261" r:id="rId7"/>
    <p:sldId id="333" r:id="rId8"/>
    <p:sldId id="344" r:id="rId9"/>
    <p:sldId id="347" r:id="rId10"/>
    <p:sldId id="334" r:id="rId11"/>
    <p:sldId id="345" r:id="rId12"/>
    <p:sldId id="336" r:id="rId13"/>
    <p:sldId id="346" r:id="rId14"/>
    <p:sldId id="348" r:id="rId15"/>
    <p:sldId id="340" r:id="rId16"/>
    <p:sldId id="341" r:id="rId17"/>
    <p:sldId id="335" r:id="rId18"/>
    <p:sldId id="338" r:id="rId19"/>
    <p:sldId id="339" r:id="rId20"/>
    <p:sldId id="343" r:id="rId21"/>
    <p:sldId id="349" r:id="rId22"/>
    <p:sldId id="309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" id="{693917CD-5AF3-4346-A7D9-29DBE4118541}">
          <p14:sldIdLst>
            <p14:sldId id="256"/>
            <p14:sldId id="260"/>
            <p14:sldId id="277"/>
            <p14:sldId id="342"/>
            <p14:sldId id="261"/>
            <p14:sldId id="333"/>
            <p14:sldId id="344"/>
            <p14:sldId id="347"/>
            <p14:sldId id="334"/>
            <p14:sldId id="345"/>
            <p14:sldId id="336"/>
            <p14:sldId id="346"/>
            <p14:sldId id="348"/>
            <p14:sldId id="340"/>
            <p14:sldId id="341"/>
            <p14:sldId id="335"/>
            <p14:sldId id="338"/>
            <p14:sldId id="339"/>
            <p14:sldId id="343"/>
            <p14:sldId id="349"/>
            <p14:sldId id="309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pos="7242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93EF"/>
    <a:srgbClr val="2A85D6"/>
    <a:srgbClr val="FFFFFF"/>
    <a:srgbClr val="71246B"/>
    <a:srgbClr val="F5F5F5"/>
    <a:srgbClr val="F9EBF8"/>
    <a:srgbClr val="2B89B8"/>
    <a:srgbClr val="014099"/>
    <a:srgbClr val="BE3CB5"/>
    <a:srgbClr val="DAB3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E12410-3B74-41D0-9D70-075E9608FE02}" v="546" dt="2020-12-01T08:56:45.9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0047" autoAdjust="0"/>
  </p:normalViewPr>
  <p:slideViewPr>
    <p:cSldViewPr snapToGrid="0" showGuides="1">
      <p:cViewPr varScale="1">
        <p:scale>
          <a:sx n="162" d="100"/>
          <a:sy n="162" d="100"/>
        </p:scale>
        <p:origin x="100" y="176"/>
      </p:cViewPr>
      <p:guideLst>
        <p:guide pos="3840"/>
        <p:guide pos="7242"/>
        <p:guide orient="horz" pos="2160"/>
      </p:guideLst>
    </p:cSldViewPr>
  </p:slideViewPr>
  <p:outlineViewPr>
    <p:cViewPr>
      <p:scale>
        <a:sx n="33" d="100"/>
        <a:sy n="33" d="100"/>
      </p:scale>
      <p:origin x="0" y="-380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howGuides="1">
      <p:cViewPr varScale="1">
        <p:scale>
          <a:sx n="64" d="100"/>
          <a:sy n="64" d="100"/>
        </p:scale>
        <p:origin x="199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ng skyrocketing" userId="03ad5488f75ac6ed" providerId="LiveId" clId="{3AE12410-3B74-41D0-9D70-075E9608FE02}"/>
    <pc:docChg chg="undo custSel addSld delSld modSld sldOrd modSection">
      <pc:chgData name="Hong skyrocketing" userId="03ad5488f75ac6ed" providerId="LiveId" clId="{3AE12410-3B74-41D0-9D70-075E9608FE02}" dt="2020-12-01T08:56:45.927" v="2290" actId="14826"/>
      <pc:docMkLst>
        <pc:docMk/>
      </pc:docMkLst>
      <pc:sldChg chg="addSp delSp modSp mod modTransition">
        <pc:chgData name="Hong skyrocketing" userId="03ad5488f75ac6ed" providerId="LiveId" clId="{3AE12410-3B74-41D0-9D70-075E9608FE02}" dt="2020-12-01T07:56:32.511" v="977"/>
        <pc:sldMkLst>
          <pc:docMk/>
          <pc:sldMk cId="3749611254" sldId="256"/>
        </pc:sldMkLst>
        <pc:spChg chg="mod">
          <ac:chgData name="Hong skyrocketing" userId="03ad5488f75ac6ed" providerId="LiveId" clId="{3AE12410-3B74-41D0-9D70-075E9608FE02}" dt="2020-12-01T04:27:13.081" v="124" actId="1076"/>
          <ac:spMkLst>
            <pc:docMk/>
            <pc:sldMk cId="3749611254" sldId="256"/>
            <ac:spMk id="5" creationId="{441B76CD-26EC-44B5-AB55-19433D0B926B}"/>
          </ac:spMkLst>
        </pc:spChg>
        <pc:spChg chg="mod">
          <ac:chgData name="Hong skyrocketing" userId="03ad5488f75ac6ed" providerId="LiveId" clId="{3AE12410-3B74-41D0-9D70-075E9608FE02}" dt="2020-12-01T04:27:13.081" v="124" actId="1076"/>
          <ac:spMkLst>
            <pc:docMk/>
            <pc:sldMk cId="3749611254" sldId="256"/>
            <ac:spMk id="80" creationId="{8A385076-F674-4E25-91F0-626746DAF6C2}"/>
          </ac:spMkLst>
        </pc:spChg>
        <pc:spChg chg="mod">
          <ac:chgData name="Hong skyrocketing" userId="03ad5488f75ac6ed" providerId="LiveId" clId="{3AE12410-3B74-41D0-9D70-075E9608FE02}" dt="2020-12-01T04:27:15.883" v="125" actId="14100"/>
          <ac:spMkLst>
            <pc:docMk/>
            <pc:sldMk cId="3749611254" sldId="256"/>
            <ac:spMk id="91" creationId="{78092CD5-602C-4174-8189-2869BD3FC05F}"/>
          </ac:spMkLst>
        </pc:spChg>
        <pc:picChg chg="add del mod ord">
          <ac:chgData name="Hong skyrocketing" userId="03ad5488f75ac6ed" providerId="LiveId" clId="{3AE12410-3B74-41D0-9D70-075E9608FE02}" dt="2020-12-01T04:16:27.916" v="79" actId="478"/>
          <ac:picMkLst>
            <pc:docMk/>
            <pc:sldMk cId="3749611254" sldId="256"/>
            <ac:picMk id="14" creationId="{B5CCDCA7-98B4-44C2-AC76-8A17396C6741}"/>
          </ac:picMkLst>
        </pc:picChg>
      </pc:sldChg>
      <pc:sldChg chg="addSp delSp modSp mod modTransition">
        <pc:chgData name="Hong skyrocketing" userId="03ad5488f75ac6ed" providerId="LiveId" clId="{3AE12410-3B74-41D0-9D70-075E9608FE02}" dt="2020-12-01T08:43:50.096" v="2237" actId="1076"/>
        <pc:sldMkLst>
          <pc:docMk/>
          <pc:sldMk cId="925891810" sldId="260"/>
        </pc:sldMkLst>
        <pc:spChg chg="mod">
          <ac:chgData name="Hong skyrocketing" userId="03ad5488f75ac6ed" providerId="LiveId" clId="{3AE12410-3B74-41D0-9D70-075E9608FE02}" dt="2020-12-01T07:55:06.550" v="929" actId="1076"/>
          <ac:spMkLst>
            <pc:docMk/>
            <pc:sldMk cId="925891810" sldId="260"/>
            <ac:spMk id="9" creationId="{F95E2A74-3976-4479-ACC1-952C1C877709}"/>
          </ac:spMkLst>
        </pc:spChg>
        <pc:spChg chg="mod">
          <ac:chgData name="Hong skyrocketing" userId="03ad5488f75ac6ed" providerId="LiveId" clId="{3AE12410-3B74-41D0-9D70-075E9608FE02}" dt="2020-12-01T08:43:36.102" v="2236" actId="1076"/>
          <ac:spMkLst>
            <pc:docMk/>
            <pc:sldMk cId="925891810" sldId="260"/>
            <ac:spMk id="12" creationId="{F037F389-EA7E-47F3-B24C-8528FA3970BD}"/>
          </ac:spMkLst>
        </pc:spChg>
        <pc:spChg chg="mod">
          <ac:chgData name="Hong skyrocketing" userId="03ad5488f75ac6ed" providerId="LiveId" clId="{3AE12410-3B74-41D0-9D70-075E9608FE02}" dt="2020-12-01T04:12:22.780" v="20" actId="1076"/>
          <ac:spMkLst>
            <pc:docMk/>
            <pc:sldMk cId="925891810" sldId="260"/>
            <ac:spMk id="15" creationId="{60FFC99D-FE60-4D33-9F64-EE31A6A42DE9}"/>
          </ac:spMkLst>
        </pc:spChg>
        <pc:spChg chg="mod">
          <ac:chgData name="Hong skyrocketing" userId="03ad5488f75ac6ed" providerId="LiveId" clId="{3AE12410-3B74-41D0-9D70-075E9608FE02}" dt="2020-12-01T07:55:06.550" v="929" actId="1076"/>
          <ac:spMkLst>
            <pc:docMk/>
            <pc:sldMk cId="925891810" sldId="260"/>
            <ac:spMk id="24" creationId="{76B863D2-588C-49DC-8D9B-B98C55085493}"/>
          </ac:spMkLst>
        </pc:spChg>
        <pc:spChg chg="add mod">
          <ac:chgData name="Hong skyrocketing" userId="03ad5488f75ac6ed" providerId="LiveId" clId="{3AE12410-3B74-41D0-9D70-075E9608FE02}" dt="2020-12-01T08:43:50.096" v="2237" actId="1076"/>
          <ac:spMkLst>
            <pc:docMk/>
            <pc:sldMk cId="925891810" sldId="260"/>
            <ac:spMk id="26" creationId="{CD6B781C-F01D-4329-81AB-F4D930492069}"/>
          </ac:spMkLst>
        </pc:spChg>
        <pc:spChg chg="mod">
          <ac:chgData name="Hong skyrocketing" userId="03ad5488f75ac6ed" providerId="LiveId" clId="{3AE12410-3B74-41D0-9D70-075E9608FE02}" dt="2020-12-01T08:43:36.102" v="2236" actId="1076"/>
          <ac:spMkLst>
            <pc:docMk/>
            <pc:sldMk cId="925891810" sldId="260"/>
            <ac:spMk id="27" creationId="{944C4B9E-2A85-47D0-884A-8C9700B4979C}"/>
          </ac:spMkLst>
        </pc:spChg>
        <pc:spChg chg="add mod">
          <ac:chgData name="Hong skyrocketing" userId="03ad5488f75ac6ed" providerId="LiveId" clId="{3AE12410-3B74-41D0-9D70-075E9608FE02}" dt="2020-12-01T08:43:50.096" v="2237" actId="1076"/>
          <ac:spMkLst>
            <pc:docMk/>
            <pc:sldMk cId="925891810" sldId="260"/>
            <ac:spMk id="28" creationId="{8A3A5657-E577-4159-A82B-BB1433422455}"/>
          </ac:spMkLst>
        </pc:spChg>
        <pc:spChg chg="mod">
          <ac:chgData name="Hong skyrocketing" userId="03ad5488f75ac6ed" providerId="LiveId" clId="{3AE12410-3B74-41D0-9D70-075E9608FE02}" dt="2020-12-01T07:55:45.142" v="967" actId="20577"/>
          <ac:spMkLst>
            <pc:docMk/>
            <pc:sldMk cId="925891810" sldId="260"/>
            <ac:spMk id="29" creationId="{A214901B-6FCA-4D4B-8DE7-CE09199B917A}"/>
          </ac:spMkLst>
        </pc:spChg>
        <pc:spChg chg="add mod">
          <ac:chgData name="Hong skyrocketing" userId="03ad5488f75ac6ed" providerId="LiveId" clId="{3AE12410-3B74-41D0-9D70-075E9608FE02}" dt="2020-12-01T07:55:25.611" v="932" actId="20577"/>
          <ac:spMkLst>
            <pc:docMk/>
            <pc:sldMk cId="925891810" sldId="260"/>
            <ac:spMk id="34" creationId="{E5DDCDBB-56B4-4B01-809A-6AF993868800}"/>
          </ac:spMkLst>
        </pc:spChg>
        <pc:grpChg chg="mod">
          <ac:chgData name="Hong skyrocketing" userId="03ad5488f75ac6ed" providerId="LiveId" clId="{3AE12410-3B74-41D0-9D70-075E9608FE02}" dt="2020-12-01T04:15:46.787" v="73" actId="1076"/>
          <ac:grpSpMkLst>
            <pc:docMk/>
            <pc:sldMk cId="925891810" sldId="260"/>
            <ac:grpSpMk id="30" creationId="{7A4DB367-246D-4C97-BAB7-893ECDC92830}"/>
          </ac:grpSpMkLst>
        </pc:grpChg>
        <pc:picChg chg="add del mod modCrop">
          <ac:chgData name="Hong skyrocketing" userId="03ad5488f75ac6ed" providerId="LiveId" clId="{3AE12410-3B74-41D0-9D70-075E9608FE02}" dt="2020-12-01T04:15:41.096" v="72" actId="1076"/>
          <ac:picMkLst>
            <pc:docMk/>
            <pc:sldMk cId="925891810" sldId="260"/>
            <ac:picMk id="5" creationId="{4BC721C1-C2BF-4F8B-9188-AA56742EE27B}"/>
          </ac:picMkLst>
        </pc:picChg>
        <pc:picChg chg="add del mod modCrop">
          <ac:chgData name="Hong skyrocketing" userId="03ad5488f75ac6ed" providerId="LiveId" clId="{3AE12410-3B74-41D0-9D70-075E9608FE02}" dt="2020-12-01T04:15:22.389" v="64"/>
          <ac:picMkLst>
            <pc:docMk/>
            <pc:sldMk cId="925891810" sldId="260"/>
            <ac:picMk id="7" creationId="{78688860-7D92-4FF3-BD10-4DC8BF602B6F}"/>
          </ac:picMkLst>
        </pc:picChg>
      </pc:sldChg>
      <pc:sldChg chg="addSp modSp mod modTransition">
        <pc:chgData name="Hong skyrocketing" userId="03ad5488f75ac6ed" providerId="LiveId" clId="{3AE12410-3B74-41D0-9D70-075E9608FE02}" dt="2020-12-01T08:48:52.427" v="2267"/>
        <pc:sldMkLst>
          <pc:docMk/>
          <pc:sldMk cId="819366655" sldId="261"/>
        </pc:sldMkLst>
        <pc:spChg chg="mod">
          <ac:chgData name="Hong skyrocketing" userId="03ad5488f75ac6ed" providerId="LiveId" clId="{3AE12410-3B74-41D0-9D70-075E9608FE02}" dt="2020-12-01T06:55:05.874" v="127" actId="1076"/>
          <ac:spMkLst>
            <pc:docMk/>
            <pc:sldMk cId="819366655" sldId="261"/>
            <ac:spMk id="5" creationId="{1128A865-9BF8-4C15-8929-0ED27B91524F}"/>
          </ac:spMkLst>
        </pc:spChg>
        <pc:spChg chg="mod">
          <ac:chgData name="Hong skyrocketing" userId="03ad5488f75ac6ed" providerId="LiveId" clId="{3AE12410-3B74-41D0-9D70-075E9608FE02}" dt="2020-12-01T06:56:47.800" v="173" actId="1076"/>
          <ac:spMkLst>
            <pc:docMk/>
            <pc:sldMk cId="819366655" sldId="261"/>
            <ac:spMk id="6" creationId="{4CFC270F-0FCD-4B99-A945-EC4417B86DCB}"/>
          </ac:spMkLst>
        </pc:spChg>
        <pc:spChg chg="add mod">
          <ac:chgData name="Hong skyrocketing" userId="03ad5488f75ac6ed" providerId="LiveId" clId="{3AE12410-3B74-41D0-9D70-075E9608FE02}" dt="2020-12-01T06:56:28.707" v="171" actId="1076"/>
          <ac:spMkLst>
            <pc:docMk/>
            <pc:sldMk cId="819366655" sldId="261"/>
            <ac:spMk id="27" creationId="{E8991F09-D917-4543-81B7-A3D2933CFB23}"/>
          </ac:spMkLst>
        </pc:spChg>
        <pc:spChg chg="add mod">
          <ac:chgData name="Hong skyrocketing" userId="03ad5488f75ac6ed" providerId="LiveId" clId="{3AE12410-3B74-41D0-9D70-075E9608FE02}" dt="2020-12-01T06:56:28.707" v="171" actId="1076"/>
          <ac:spMkLst>
            <pc:docMk/>
            <pc:sldMk cId="819366655" sldId="261"/>
            <ac:spMk id="28" creationId="{9B249C81-0031-44EC-B9F7-40F905326276}"/>
          </ac:spMkLst>
        </pc:spChg>
        <pc:spChg chg="add mod">
          <ac:chgData name="Hong skyrocketing" userId="03ad5488f75ac6ed" providerId="LiveId" clId="{3AE12410-3B74-41D0-9D70-075E9608FE02}" dt="2020-12-01T06:56:28.707" v="171" actId="1076"/>
          <ac:spMkLst>
            <pc:docMk/>
            <pc:sldMk cId="819366655" sldId="261"/>
            <ac:spMk id="29" creationId="{1542E6C6-5E6D-4AE4-AFED-BD01A446898E}"/>
          </ac:spMkLst>
        </pc:spChg>
        <pc:spChg chg="add mod">
          <ac:chgData name="Hong skyrocketing" userId="03ad5488f75ac6ed" providerId="LiveId" clId="{3AE12410-3B74-41D0-9D70-075E9608FE02}" dt="2020-12-01T06:56:42.031" v="172" actId="1076"/>
          <ac:spMkLst>
            <pc:docMk/>
            <pc:sldMk cId="819366655" sldId="261"/>
            <ac:spMk id="30" creationId="{66175873-FE9D-49F6-850A-E0C657639114}"/>
          </ac:spMkLst>
        </pc:spChg>
        <pc:spChg chg="add mod">
          <ac:chgData name="Hong skyrocketing" userId="03ad5488f75ac6ed" providerId="LiveId" clId="{3AE12410-3B74-41D0-9D70-075E9608FE02}" dt="2020-12-01T06:56:42.031" v="172" actId="1076"/>
          <ac:spMkLst>
            <pc:docMk/>
            <pc:sldMk cId="819366655" sldId="261"/>
            <ac:spMk id="34" creationId="{B6B8F2CD-BFE6-4708-94D8-2A98AEEEC5BA}"/>
          </ac:spMkLst>
        </pc:spChg>
        <pc:spChg chg="add mod">
          <ac:chgData name="Hong skyrocketing" userId="03ad5488f75ac6ed" providerId="LiveId" clId="{3AE12410-3B74-41D0-9D70-075E9608FE02}" dt="2020-12-01T06:56:42.031" v="172" actId="1076"/>
          <ac:spMkLst>
            <pc:docMk/>
            <pc:sldMk cId="819366655" sldId="261"/>
            <ac:spMk id="36" creationId="{0F188AF9-B50E-4677-8076-3F6327AC9A9C}"/>
          </ac:spMkLst>
        </pc:spChg>
      </pc:sldChg>
      <pc:sldChg chg="modSp mod modTransition">
        <pc:chgData name="Hong skyrocketing" userId="03ad5488f75ac6ed" providerId="LiveId" clId="{3AE12410-3B74-41D0-9D70-075E9608FE02}" dt="2020-12-01T07:56:49.848" v="982"/>
        <pc:sldMkLst>
          <pc:docMk/>
          <pc:sldMk cId="673516865" sldId="277"/>
        </pc:sldMkLst>
        <pc:spChg chg="mod">
          <ac:chgData name="Hong skyrocketing" userId="03ad5488f75ac6ed" providerId="LiveId" clId="{3AE12410-3B74-41D0-9D70-075E9608FE02}" dt="2020-12-01T04:06:53.466" v="3" actId="1076"/>
          <ac:spMkLst>
            <pc:docMk/>
            <pc:sldMk cId="673516865" sldId="277"/>
            <ac:spMk id="11" creationId="{B2D700BE-9DEF-4ED7-8D55-0AD4E1C064C0}"/>
          </ac:spMkLst>
        </pc:spChg>
        <pc:picChg chg="mod">
          <ac:chgData name="Hong skyrocketing" userId="03ad5488f75ac6ed" providerId="LiveId" clId="{3AE12410-3B74-41D0-9D70-075E9608FE02}" dt="2020-12-01T04:06:43.606" v="1" actId="14826"/>
          <ac:picMkLst>
            <pc:docMk/>
            <pc:sldMk cId="673516865" sldId="277"/>
            <ac:picMk id="73" creationId="{9B400A82-6FEE-4BE9-A41F-044BA0E432B8}"/>
          </ac:picMkLst>
        </pc:picChg>
      </pc:sldChg>
      <pc:sldChg chg="modTransition">
        <pc:chgData name="Hong skyrocketing" userId="03ad5488f75ac6ed" providerId="LiveId" clId="{3AE12410-3B74-41D0-9D70-075E9608FE02}" dt="2020-12-01T07:58:06.539" v="1018"/>
        <pc:sldMkLst>
          <pc:docMk/>
          <pc:sldMk cId="3044817438" sldId="309"/>
        </pc:sldMkLst>
      </pc:sldChg>
      <pc:sldChg chg="modSp modTransition">
        <pc:chgData name="Hong skyrocketing" userId="03ad5488f75ac6ed" providerId="LiveId" clId="{3AE12410-3B74-41D0-9D70-075E9608FE02}" dt="2020-12-01T07:57:16.171" v="988"/>
        <pc:sldMkLst>
          <pc:docMk/>
          <pc:sldMk cId="2272321617" sldId="333"/>
        </pc:sldMkLst>
        <pc:picChg chg="mod">
          <ac:chgData name="Hong skyrocketing" userId="03ad5488f75ac6ed" providerId="LiveId" clId="{3AE12410-3B74-41D0-9D70-075E9608FE02}" dt="2020-12-01T04:07:07.568" v="4" actId="14826"/>
          <ac:picMkLst>
            <pc:docMk/>
            <pc:sldMk cId="2272321617" sldId="333"/>
            <ac:picMk id="73" creationId="{9B400A82-6FEE-4BE9-A41F-044BA0E432B8}"/>
          </ac:picMkLst>
        </pc:picChg>
      </pc:sldChg>
      <pc:sldChg chg="addSp delSp modSp mod ord modTransition">
        <pc:chgData name="Hong skyrocketing" userId="03ad5488f75ac6ed" providerId="LiveId" clId="{3AE12410-3B74-41D0-9D70-075E9608FE02}" dt="2020-12-01T08:49:14.075" v="2278"/>
        <pc:sldMkLst>
          <pc:docMk/>
          <pc:sldMk cId="259213785" sldId="334"/>
        </pc:sldMkLst>
        <pc:spChg chg="add del mod">
          <ac:chgData name="Hong skyrocketing" userId="03ad5488f75ac6ed" providerId="LiveId" clId="{3AE12410-3B74-41D0-9D70-075E9608FE02}" dt="2020-12-01T08:44:35.426" v="2239" actId="478"/>
          <ac:spMkLst>
            <pc:docMk/>
            <pc:sldMk cId="259213785" sldId="334"/>
            <ac:spMk id="3" creationId="{1F1955B6-3E0F-447B-8582-C87A6ED421C3}"/>
          </ac:spMkLst>
        </pc:spChg>
        <pc:spChg chg="mod">
          <ac:chgData name="Hong skyrocketing" userId="03ad5488f75ac6ed" providerId="LiveId" clId="{3AE12410-3B74-41D0-9D70-075E9608FE02}" dt="2020-12-01T08:25:12.401" v="1393" actId="20577"/>
          <ac:spMkLst>
            <pc:docMk/>
            <pc:sldMk cId="259213785" sldId="334"/>
            <ac:spMk id="10" creationId="{A1A06A4B-3AF4-4FDF-9B81-71DA0451C9B2}"/>
          </ac:spMkLst>
        </pc:spChg>
        <pc:spChg chg="mod">
          <ac:chgData name="Hong skyrocketing" userId="03ad5488f75ac6ed" providerId="LiveId" clId="{3AE12410-3B74-41D0-9D70-075E9608FE02}" dt="2020-12-01T08:26:20.527" v="1415" actId="20577"/>
          <ac:spMkLst>
            <pc:docMk/>
            <pc:sldMk cId="259213785" sldId="334"/>
            <ac:spMk id="22" creationId="{D58BF4B8-A270-45EC-9A2D-74F4D2C601D4}"/>
          </ac:spMkLst>
        </pc:spChg>
        <pc:spChg chg="add del mod">
          <ac:chgData name="Hong skyrocketing" userId="03ad5488f75ac6ed" providerId="LiveId" clId="{3AE12410-3B74-41D0-9D70-075E9608FE02}" dt="2020-12-01T08:26:33.755" v="1439" actId="20577"/>
          <ac:spMkLst>
            <pc:docMk/>
            <pc:sldMk cId="259213785" sldId="334"/>
            <ac:spMk id="24" creationId="{8C11E2D2-FE9B-4AA7-9377-6EB6B657E36A}"/>
          </ac:spMkLst>
        </pc:spChg>
        <pc:picChg chg="add mod">
          <ac:chgData name="Hong skyrocketing" userId="03ad5488f75ac6ed" providerId="LiveId" clId="{3AE12410-3B74-41D0-9D70-075E9608FE02}" dt="2020-12-01T08:44:57.006" v="2249" actId="1076"/>
          <ac:picMkLst>
            <pc:docMk/>
            <pc:sldMk cId="259213785" sldId="334"/>
            <ac:picMk id="5" creationId="{6F753ABA-2E9D-4A80-BC70-7AC9F362D722}"/>
          </ac:picMkLst>
        </pc:picChg>
        <pc:picChg chg="del mod">
          <ac:chgData name="Hong skyrocketing" userId="03ad5488f75ac6ed" providerId="LiveId" clId="{3AE12410-3B74-41D0-9D70-075E9608FE02}" dt="2020-12-01T08:44:32.070" v="2238" actId="478"/>
          <ac:picMkLst>
            <pc:docMk/>
            <pc:sldMk cId="259213785" sldId="334"/>
            <ac:picMk id="11" creationId="{5A7860AF-9758-42A8-A137-A5A7B7BF7F8D}"/>
          </ac:picMkLst>
        </pc:picChg>
        <pc:picChg chg="add del mod">
          <ac:chgData name="Hong skyrocketing" userId="03ad5488f75ac6ed" providerId="LiveId" clId="{3AE12410-3B74-41D0-9D70-075E9608FE02}" dt="2020-12-01T08:44:58.058" v="2250" actId="478"/>
          <ac:picMkLst>
            <pc:docMk/>
            <pc:sldMk cId="259213785" sldId="334"/>
            <ac:picMk id="12" creationId="{281A671B-9E34-4700-B166-A674AEAB29C9}"/>
          </ac:picMkLst>
        </pc:picChg>
      </pc:sldChg>
      <pc:sldChg chg="addSp delSp modSp mod modTransition">
        <pc:chgData name="Hong skyrocketing" userId="03ad5488f75ac6ed" providerId="LiveId" clId="{3AE12410-3B74-41D0-9D70-075E9608FE02}" dt="2020-12-01T08:43:19.619" v="2234" actId="20577"/>
        <pc:sldMkLst>
          <pc:docMk/>
          <pc:sldMk cId="3462277894" sldId="335"/>
        </pc:sldMkLst>
        <pc:spChg chg="mod">
          <ac:chgData name="Hong skyrocketing" userId="03ad5488f75ac6ed" providerId="LiveId" clId="{3AE12410-3B74-41D0-9D70-075E9608FE02}" dt="2020-12-01T08:43:19.619" v="2234" actId="20577"/>
          <ac:spMkLst>
            <pc:docMk/>
            <pc:sldMk cId="3462277894" sldId="335"/>
            <ac:spMk id="18" creationId="{563ADD1F-AC40-4904-8B79-8FBF1F0FFB60}"/>
          </ac:spMkLst>
        </pc:spChg>
        <pc:picChg chg="add del mod">
          <ac:chgData name="Hong skyrocketing" userId="03ad5488f75ac6ed" providerId="LiveId" clId="{3AE12410-3B74-41D0-9D70-075E9608FE02}" dt="2020-12-01T04:09:47.288" v="7" actId="14826"/>
          <ac:picMkLst>
            <pc:docMk/>
            <pc:sldMk cId="3462277894" sldId="335"/>
            <ac:picMk id="73" creationId="{9B400A82-6FEE-4BE9-A41F-044BA0E432B8}"/>
          </ac:picMkLst>
        </pc:picChg>
      </pc:sldChg>
      <pc:sldChg chg="addSp delSp modSp mod modTransition">
        <pc:chgData name="Hong skyrocketing" userId="03ad5488f75ac6ed" providerId="LiveId" clId="{3AE12410-3B74-41D0-9D70-075E9608FE02}" dt="2020-12-01T08:55:55.666" v="2285" actId="1076"/>
        <pc:sldMkLst>
          <pc:docMk/>
          <pc:sldMk cId="2281587627" sldId="336"/>
        </pc:sldMkLst>
        <pc:spChg chg="add del mod">
          <ac:chgData name="Hong skyrocketing" userId="03ad5488f75ac6ed" providerId="LiveId" clId="{3AE12410-3B74-41D0-9D70-075E9608FE02}" dt="2020-12-01T08:46:33.185" v="2261" actId="478"/>
          <ac:spMkLst>
            <pc:docMk/>
            <pc:sldMk cId="2281587627" sldId="336"/>
            <ac:spMk id="5" creationId="{87FA80E1-AD34-4B18-8544-D0F304A4F8BA}"/>
          </ac:spMkLst>
        </pc:spChg>
        <pc:spChg chg="mod">
          <ac:chgData name="Hong skyrocketing" userId="03ad5488f75ac6ed" providerId="LiveId" clId="{3AE12410-3B74-41D0-9D70-075E9608FE02}" dt="2020-12-01T08:27:10.575" v="1501" actId="20577"/>
          <ac:spMkLst>
            <pc:docMk/>
            <pc:sldMk cId="2281587627" sldId="336"/>
            <ac:spMk id="10" creationId="{A1A06A4B-3AF4-4FDF-9B81-71DA0451C9B2}"/>
          </ac:spMkLst>
        </pc:spChg>
        <pc:spChg chg="mod">
          <ac:chgData name="Hong skyrocketing" userId="03ad5488f75ac6ed" providerId="LiveId" clId="{3AE12410-3B74-41D0-9D70-075E9608FE02}" dt="2020-12-01T08:27:24.854" v="1525" actId="20577"/>
          <ac:spMkLst>
            <pc:docMk/>
            <pc:sldMk cId="2281587627" sldId="336"/>
            <ac:spMk id="24" creationId="{8C11E2D2-FE9B-4AA7-9377-6EB6B657E36A}"/>
          </ac:spMkLst>
        </pc:spChg>
        <pc:picChg chg="add del mod">
          <ac:chgData name="Hong skyrocketing" userId="03ad5488f75ac6ed" providerId="LiveId" clId="{3AE12410-3B74-41D0-9D70-075E9608FE02}" dt="2020-12-01T08:46:02.248" v="2253" actId="478"/>
          <ac:picMkLst>
            <pc:docMk/>
            <pc:sldMk cId="2281587627" sldId="336"/>
            <ac:picMk id="3" creationId="{BEA28C06-FC42-49BF-A2E0-024B1FC89D7F}"/>
          </ac:picMkLst>
        </pc:picChg>
        <pc:picChg chg="add mod">
          <ac:chgData name="Hong skyrocketing" userId="03ad5488f75ac6ed" providerId="LiveId" clId="{3AE12410-3B74-41D0-9D70-075E9608FE02}" dt="2020-12-01T08:55:55.666" v="2285" actId="1076"/>
          <ac:picMkLst>
            <pc:docMk/>
            <pc:sldMk cId="2281587627" sldId="336"/>
            <ac:picMk id="7" creationId="{2BD559C1-CD1F-423E-A85B-4FEE487C15F9}"/>
          </ac:picMkLst>
        </pc:picChg>
        <pc:picChg chg="del mod">
          <ac:chgData name="Hong skyrocketing" userId="03ad5488f75ac6ed" providerId="LiveId" clId="{3AE12410-3B74-41D0-9D70-075E9608FE02}" dt="2020-12-01T08:46:02.767" v="2254" actId="478"/>
          <ac:picMkLst>
            <pc:docMk/>
            <pc:sldMk cId="2281587627" sldId="336"/>
            <ac:picMk id="11" creationId="{5A7860AF-9758-42A8-A137-A5A7B7BF7F8D}"/>
          </ac:picMkLst>
        </pc:picChg>
      </pc:sldChg>
      <pc:sldChg chg="del modTransition">
        <pc:chgData name="Hong skyrocketing" userId="03ad5488f75ac6ed" providerId="LiveId" clId="{3AE12410-3B74-41D0-9D70-075E9608FE02}" dt="2020-12-01T07:57:27.064" v="992" actId="47"/>
        <pc:sldMkLst>
          <pc:docMk/>
          <pc:sldMk cId="4054714228" sldId="337"/>
        </pc:sldMkLst>
      </pc:sldChg>
      <pc:sldChg chg="modSp add del mod modTransition">
        <pc:chgData name="Hong skyrocketing" userId="03ad5488f75ac6ed" providerId="LiveId" clId="{3AE12410-3B74-41D0-9D70-075E9608FE02}" dt="2020-12-01T07:57:33.312" v="994"/>
        <pc:sldMkLst>
          <pc:docMk/>
          <pc:sldMk cId="2021691429" sldId="338"/>
        </pc:sldMkLst>
        <pc:spChg chg="mod">
          <ac:chgData name="Hong skyrocketing" userId="03ad5488f75ac6ed" providerId="LiveId" clId="{3AE12410-3B74-41D0-9D70-075E9608FE02}" dt="2020-12-01T06:59:21.768" v="199" actId="20577"/>
          <ac:spMkLst>
            <pc:docMk/>
            <pc:sldMk cId="2021691429" sldId="338"/>
            <ac:spMk id="10" creationId="{A1A06A4B-3AF4-4FDF-9B81-71DA0451C9B2}"/>
          </ac:spMkLst>
        </pc:spChg>
        <pc:spChg chg="mod">
          <ac:chgData name="Hong skyrocketing" userId="03ad5488f75ac6ed" providerId="LiveId" clId="{3AE12410-3B74-41D0-9D70-075E9608FE02}" dt="2020-12-01T07:02:01.337" v="459" actId="1076"/>
          <ac:spMkLst>
            <pc:docMk/>
            <pc:sldMk cId="2021691429" sldId="338"/>
            <ac:spMk id="22" creationId="{D58BF4B8-A270-45EC-9A2D-74F4D2C601D4}"/>
          </ac:spMkLst>
        </pc:spChg>
        <pc:spChg chg="mod">
          <ac:chgData name="Hong skyrocketing" userId="03ad5488f75ac6ed" providerId="LiveId" clId="{3AE12410-3B74-41D0-9D70-075E9608FE02}" dt="2020-12-01T07:02:09.705" v="461" actId="1076"/>
          <ac:spMkLst>
            <pc:docMk/>
            <pc:sldMk cId="2021691429" sldId="338"/>
            <ac:spMk id="23" creationId="{71E57799-DF3A-4089-937E-02503F8EAE6E}"/>
          </ac:spMkLst>
        </pc:spChg>
        <pc:spChg chg="mod">
          <ac:chgData name="Hong skyrocketing" userId="03ad5488f75ac6ed" providerId="LiveId" clId="{3AE12410-3B74-41D0-9D70-075E9608FE02}" dt="2020-12-01T07:02:14.834" v="462" actId="1076"/>
          <ac:spMkLst>
            <pc:docMk/>
            <pc:sldMk cId="2021691429" sldId="338"/>
            <ac:spMk id="24" creationId="{8C11E2D2-FE9B-4AA7-9377-6EB6B657E36A}"/>
          </ac:spMkLst>
        </pc:spChg>
        <pc:picChg chg="mod">
          <ac:chgData name="Hong skyrocketing" userId="03ad5488f75ac6ed" providerId="LiveId" clId="{3AE12410-3B74-41D0-9D70-075E9608FE02}" dt="2020-12-01T07:03:44.875" v="468" actId="1076"/>
          <ac:picMkLst>
            <pc:docMk/>
            <pc:sldMk cId="2021691429" sldId="338"/>
            <ac:picMk id="11" creationId="{5A7860AF-9758-42A8-A137-A5A7B7BF7F8D}"/>
          </ac:picMkLst>
        </pc:picChg>
        <pc:picChg chg="mod">
          <ac:chgData name="Hong skyrocketing" userId="03ad5488f75ac6ed" providerId="LiveId" clId="{3AE12410-3B74-41D0-9D70-075E9608FE02}" dt="2020-12-01T07:03:47.301" v="469" actId="1076"/>
          <ac:picMkLst>
            <pc:docMk/>
            <pc:sldMk cId="2021691429" sldId="338"/>
            <ac:picMk id="1026" creationId="{23329079-3450-451B-82E7-4A374E041B91}"/>
          </ac:picMkLst>
        </pc:picChg>
      </pc:sldChg>
      <pc:sldChg chg="addSp">
        <pc:chgData name="Hong skyrocketing" userId="03ad5488f75ac6ed" providerId="LiveId" clId="{3AE12410-3B74-41D0-9D70-075E9608FE02}" dt="2020-12-01T07:03:28.398" v="463"/>
        <pc:sldMkLst>
          <pc:docMk/>
          <pc:sldMk cId="2386361741" sldId="338"/>
        </pc:sldMkLst>
        <pc:picChg chg="add">
          <ac:chgData name="Hong skyrocketing" userId="03ad5488f75ac6ed" providerId="LiveId" clId="{3AE12410-3B74-41D0-9D70-075E9608FE02}" dt="2020-12-01T07:03:28.398" v="463"/>
          <ac:picMkLst>
            <pc:docMk/>
            <pc:sldMk cId="2386361741" sldId="338"/>
            <ac:picMk id="1026" creationId="{23329079-3450-451B-82E7-4A374E041B91}"/>
          </ac:picMkLst>
        </pc:picChg>
      </pc:sldChg>
      <pc:sldChg chg="modSp mod ord modTransition">
        <pc:chgData name="Hong skyrocketing" userId="03ad5488f75ac6ed" providerId="LiveId" clId="{3AE12410-3B74-41D0-9D70-075E9608FE02}" dt="2020-12-01T07:57:35.911" v="996"/>
        <pc:sldMkLst>
          <pc:docMk/>
          <pc:sldMk cId="1149481408" sldId="339"/>
        </pc:sldMkLst>
        <pc:spChg chg="mod">
          <ac:chgData name="Hong skyrocketing" userId="03ad5488f75ac6ed" providerId="LiveId" clId="{3AE12410-3B74-41D0-9D70-075E9608FE02}" dt="2020-12-01T07:06:17.536" v="471" actId="1076"/>
          <ac:spMkLst>
            <pc:docMk/>
            <pc:sldMk cId="1149481408" sldId="339"/>
            <ac:spMk id="22" creationId="{D58BF4B8-A270-45EC-9A2D-74F4D2C601D4}"/>
          </ac:spMkLst>
        </pc:spChg>
        <pc:spChg chg="mod">
          <ac:chgData name="Hong skyrocketing" userId="03ad5488f75ac6ed" providerId="LiveId" clId="{3AE12410-3B74-41D0-9D70-075E9608FE02}" dt="2020-12-01T07:20:33.917" v="607" actId="20577"/>
          <ac:spMkLst>
            <pc:docMk/>
            <pc:sldMk cId="1149481408" sldId="339"/>
            <ac:spMk id="24" creationId="{8C11E2D2-FE9B-4AA7-9377-6EB6B657E36A}"/>
          </ac:spMkLst>
        </pc:spChg>
        <pc:picChg chg="mod">
          <ac:chgData name="Hong skyrocketing" userId="03ad5488f75ac6ed" providerId="LiveId" clId="{3AE12410-3B74-41D0-9D70-075E9608FE02}" dt="2020-12-01T07:17:14.024" v="521" actId="14826"/>
          <ac:picMkLst>
            <pc:docMk/>
            <pc:sldMk cId="1149481408" sldId="339"/>
            <ac:picMk id="11" creationId="{5A7860AF-9758-42A8-A137-A5A7B7BF7F8D}"/>
          </ac:picMkLst>
        </pc:picChg>
      </pc:sldChg>
      <pc:sldChg chg="modSp add mod ord modTransition">
        <pc:chgData name="Hong skyrocketing" userId="03ad5488f75ac6ed" providerId="LiveId" clId="{3AE12410-3B74-41D0-9D70-075E9608FE02}" dt="2020-12-01T08:43:17.073" v="2233" actId="20577"/>
        <pc:sldMkLst>
          <pc:docMk/>
          <pc:sldMk cId="406141768" sldId="340"/>
        </pc:sldMkLst>
        <pc:spChg chg="mod">
          <ac:chgData name="Hong skyrocketing" userId="03ad5488f75ac6ed" providerId="LiveId" clId="{3AE12410-3B74-41D0-9D70-075E9608FE02}" dt="2020-12-01T08:41:08.641" v="2171"/>
          <ac:spMkLst>
            <pc:docMk/>
            <pc:sldMk cId="406141768" sldId="340"/>
            <ac:spMk id="12" creationId="{5A503645-2D8E-4DB7-8A28-F05EC956BBB9}"/>
          </ac:spMkLst>
        </pc:spChg>
        <pc:spChg chg="mod">
          <ac:chgData name="Hong skyrocketing" userId="03ad5488f75ac6ed" providerId="LiveId" clId="{3AE12410-3B74-41D0-9D70-075E9608FE02}" dt="2020-12-01T08:41:13.460" v="2181" actId="20577"/>
          <ac:spMkLst>
            <pc:docMk/>
            <pc:sldMk cId="406141768" sldId="340"/>
            <ac:spMk id="14" creationId="{D68829C2-6B25-416C-B875-1EF4D5FC4C19}"/>
          </ac:spMkLst>
        </pc:spChg>
        <pc:spChg chg="mod">
          <ac:chgData name="Hong skyrocketing" userId="03ad5488f75ac6ed" providerId="LiveId" clId="{3AE12410-3B74-41D0-9D70-075E9608FE02}" dt="2020-12-01T08:43:17.073" v="2233" actId="20577"/>
          <ac:spMkLst>
            <pc:docMk/>
            <pc:sldMk cId="406141768" sldId="340"/>
            <ac:spMk id="18" creationId="{563ADD1F-AC40-4904-8B79-8FBF1F0FFB60}"/>
          </ac:spMkLst>
        </pc:spChg>
      </pc:sldChg>
      <pc:sldChg chg="addSp delSp modSp add mod ord modTransition modAnim">
        <pc:chgData name="Hong skyrocketing" userId="03ad5488f75ac6ed" providerId="LiveId" clId="{3AE12410-3B74-41D0-9D70-075E9608FE02}" dt="2020-12-01T08:51:31.072" v="2279"/>
        <pc:sldMkLst>
          <pc:docMk/>
          <pc:sldMk cId="1899429545" sldId="341"/>
        </pc:sldMkLst>
        <pc:spChg chg="add del mod">
          <ac:chgData name="Hong skyrocketing" userId="03ad5488f75ac6ed" providerId="LiveId" clId="{3AE12410-3B74-41D0-9D70-075E9608FE02}" dt="2020-12-01T07:57:43.604" v="1001" actId="478"/>
          <ac:spMkLst>
            <pc:docMk/>
            <pc:sldMk cId="1899429545" sldId="341"/>
            <ac:spMk id="3" creationId="{7CD54D25-131C-43B0-93BC-299A7EC70060}"/>
          </ac:spMkLst>
        </pc:spChg>
        <pc:spChg chg="mod">
          <ac:chgData name="Hong skyrocketing" userId="03ad5488f75ac6ed" providerId="LiveId" clId="{3AE12410-3B74-41D0-9D70-075E9608FE02}" dt="2020-12-01T08:40:49.631" v="2159" actId="1076"/>
          <ac:spMkLst>
            <pc:docMk/>
            <pc:sldMk cId="1899429545" sldId="341"/>
            <ac:spMk id="10" creationId="{A1A06A4B-3AF4-4FDF-9B81-71DA0451C9B2}"/>
          </ac:spMkLst>
        </pc:spChg>
        <pc:spChg chg="mod">
          <ac:chgData name="Hong skyrocketing" userId="03ad5488f75ac6ed" providerId="LiveId" clId="{3AE12410-3B74-41D0-9D70-075E9608FE02}" dt="2020-12-01T08:42:38.804" v="2212" actId="14100"/>
          <ac:spMkLst>
            <pc:docMk/>
            <pc:sldMk cId="1899429545" sldId="341"/>
            <ac:spMk id="22" creationId="{D58BF4B8-A270-45EC-9A2D-74F4D2C601D4}"/>
          </ac:spMkLst>
        </pc:spChg>
        <pc:spChg chg="mod">
          <ac:chgData name="Hong skyrocketing" userId="03ad5488f75ac6ed" providerId="LiveId" clId="{3AE12410-3B74-41D0-9D70-075E9608FE02}" dt="2020-12-01T08:42:54.704" v="2230" actId="20577"/>
          <ac:spMkLst>
            <pc:docMk/>
            <pc:sldMk cId="1899429545" sldId="341"/>
            <ac:spMk id="24" creationId="{8C11E2D2-FE9B-4AA7-9377-6EB6B657E36A}"/>
          </ac:spMkLst>
        </pc:spChg>
        <pc:picChg chg="add mod">
          <ac:chgData name="Hong skyrocketing" userId="03ad5488f75ac6ed" providerId="LiveId" clId="{3AE12410-3B74-41D0-9D70-075E9608FE02}" dt="2020-12-01T08:39:58.812" v="2138" actId="1076"/>
          <ac:picMkLst>
            <pc:docMk/>
            <pc:sldMk cId="1899429545" sldId="341"/>
            <ac:picMk id="5" creationId="{0234C25D-4360-43BA-9D55-5344ED308952}"/>
          </ac:picMkLst>
        </pc:picChg>
        <pc:picChg chg="add mod">
          <ac:chgData name="Hong skyrocketing" userId="03ad5488f75ac6ed" providerId="LiveId" clId="{3AE12410-3B74-41D0-9D70-075E9608FE02}" dt="2020-12-01T08:39:58.812" v="2138" actId="1076"/>
          <ac:picMkLst>
            <pc:docMk/>
            <pc:sldMk cId="1899429545" sldId="341"/>
            <ac:picMk id="7" creationId="{28422008-8C4A-40D7-AA38-9D8B274A66B5}"/>
          </ac:picMkLst>
        </pc:picChg>
        <pc:picChg chg="add mod">
          <ac:chgData name="Hong skyrocketing" userId="03ad5488f75ac6ed" providerId="LiveId" clId="{3AE12410-3B74-41D0-9D70-075E9608FE02}" dt="2020-12-01T08:39:58.812" v="2138" actId="1076"/>
          <ac:picMkLst>
            <pc:docMk/>
            <pc:sldMk cId="1899429545" sldId="341"/>
            <ac:picMk id="9" creationId="{52A8C07D-75F2-4B10-A3B1-834D07A165B2}"/>
          </ac:picMkLst>
        </pc:picChg>
        <pc:picChg chg="del">
          <ac:chgData name="Hong skyrocketing" userId="03ad5488f75ac6ed" providerId="LiveId" clId="{3AE12410-3B74-41D0-9D70-075E9608FE02}" dt="2020-12-01T07:57:41.017" v="999" actId="478"/>
          <ac:picMkLst>
            <pc:docMk/>
            <pc:sldMk cId="1899429545" sldId="341"/>
            <ac:picMk id="11" creationId="{5A7860AF-9758-42A8-A137-A5A7B7BF7F8D}"/>
          </ac:picMkLst>
        </pc:picChg>
        <pc:picChg chg="add mod">
          <ac:chgData name="Hong skyrocketing" userId="03ad5488f75ac6ed" providerId="LiveId" clId="{3AE12410-3B74-41D0-9D70-075E9608FE02}" dt="2020-12-01T08:40:27.497" v="2144" actId="1076"/>
          <ac:picMkLst>
            <pc:docMk/>
            <pc:sldMk cId="1899429545" sldId="341"/>
            <ac:picMk id="16" creationId="{7501841F-67D5-4B41-B4D3-14735E247648}"/>
          </ac:picMkLst>
        </pc:picChg>
        <pc:picChg chg="del">
          <ac:chgData name="Hong skyrocketing" userId="03ad5488f75ac6ed" providerId="LiveId" clId="{3AE12410-3B74-41D0-9D70-075E9608FE02}" dt="2020-12-01T07:57:42.555" v="1000" actId="478"/>
          <ac:picMkLst>
            <pc:docMk/>
            <pc:sldMk cId="1899429545" sldId="341"/>
            <ac:picMk id="1026" creationId="{23329079-3450-451B-82E7-4A374E041B91}"/>
          </ac:picMkLst>
        </pc:picChg>
      </pc:sldChg>
      <pc:sldChg chg="addSp delSp modSp add mod modTransition modAnim">
        <pc:chgData name="Hong skyrocketing" userId="03ad5488f75ac6ed" providerId="LiveId" clId="{3AE12410-3B74-41D0-9D70-075E9608FE02}" dt="2020-12-01T08:01:09.536" v="1040"/>
        <pc:sldMkLst>
          <pc:docMk/>
          <pc:sldMk cId="999393297" sldId="342"/>
        </pc:sldMkLst>
        <pc:spChg chg="del">
          <ac:chgData name="Hong skyrocketing" userId="03ad5488f75ac6ed" providerId="LiveId" clId="{3AE12410-3B74-41D0-9D70-075E9608FE02}" dt="2020-12-01T07:43:08.724" v="640" actId="478"/>
          <ac:spMkLst>
            <pc:docMk/>
            <pc:sldMk cId="999393297" sldId="342"/>
            <ac:spMk id="2" creationId="{D532C8D0-594D-4A62-B65C-488CDC171644}"/>
          </ac:spMkLst>
        </pc:spChg>
        <pc:spChg chg="mod">
          <ac:chgData name="Hong skyrocketing" userId="03ad5488f75ac6ed" providerId="LiveId" clId="{3AE12410-3B74-41D0-9D70-075E9608FE02}" dt="2020-12-01T07:44:23.690" v="666" actId="1076"/>
          <ac:spMkLst>
            <pc:docMk/>
            <pc:sldMk cId="999393297" sldId="342"/>
            <ac:spMk id="5" creationId="{1128A865-9BF8-4C15-8929-0ED27B91524F}"/>
          </ac:spMkLst>
        </pc:spChg>
        <pc:spChg chg="del">
          <ac:chgData name="Hong skyrocketing" userId="03ad5488f75ac6ed" providerId="LiveId" clId="{3AE12410-3B74-41D0-9D70-075E9608FE02}" dt="2020-12-01T07:43:11.162" v="641" actId="478"/>
          <ac:spMkLst>
            <pc:docMk/>
            <pc:sldMk cId="999393297" sldId="342"/>
            <ac:spMk id="6" creationId="{4CFC270F-0FCD-4B99-A945-EC4417B86DCB}"/>
          </ac:spMkLst>
        </pc:spChg>
        <pc:spChg chg="del">
          <ac:chgData name="Hong skyrocketing" userId="03ad5488f75ac6ed" providerId="LiveId" clId="{3AE12410-3B74-41D0-9D70-075E9608FE02}" dt="2020-12-01T07:43:08.724" v="640" actId="478"/>
          <ac:spMkLst>
            <pc:docMk/>
            <pc:sldMk cId="999393297" sldId="342"/>
            <ac:spMk id="7" creationId="{5E0348E0-3A58-43EE-AB0F-E33E34D56C28}"/>
          </ac:spMkLst>
        </pc:spChg>
        <pc:spChg chg="del">
          <ac:chgData name="Hong skyrocketing" userId="03ad5488f75ac6ed" providerId="LiveId" clId="{3AE12410-3B74-41D0-9D70-075E9608FE02}" dt="2020-12-01T07:43:22.244" v="652" actId="478"/>
          <ac:spMkLst>
            <pc:docMk/>
            <pc:sldMk cId="999393297" sldId="342"/>
            <ac:spMk id="9" creationId="{9C6847C5-EC5C-4D73-84CD-5109D6443049}"/>
          </ac:spMkLst>
        </pc:spChg>
        <pc:spChg chg="del">
          <ac:chgData name="Hong skyrocketing" userId="03ad5488f75ac6ed" providerId="LiveId" clId="{3AE12410-3B74-41D0-9D70-075E9608FE02}" dt="2020-12-01T07:43:23.174" v="653" actId="478"/>
          <ac:spMkLst>
            <pc:docMk/>
            <pc:sldMk cId="999393297" sldId="342"/>
            <ac:spMk id="10" creationId="{3FD60080-00BD-4E62-A617-652CED5E8843}"/>
          </ac:spMkLst>
        </pc:spChg>
        <pc:spChg chg="mod">
          <ac:chgData name="Hong skyrocketing" userId="03ad5488f75ac6ed" providerId="LiveId" clId="{3AE12410-3B74-41D0-9D70-075E9608FE02}" dt="2020-12-01T07:44:26.832" v="667" actId="1076"/>
          <ac:spMkLst>
            <pc:docMk/>
            <pc:sldMk cId="999393297" sldId="342"/>
            <ac:spMk id="18" creationId="{CAC1A35A-898D-4669-8AC1-1E3B2AA291E5}"/>
          </ac:spMkLst>
        </pc:spChg>
        <pc:spChg chg="mod">
          <ac:chgData name="Hong skyrocketing" userId="03ad5488f75ac6ed" providerId="LiveId" clId="{3AE12410-3B74-41D0-9D70-075E9608FE02}" dt="2020-12-01T07:56:15.557" v="970" actId="1076"/>
          <ac:spMkLst>
            <pc:docMk/>
            <pc:sldMk cId="999393297" sldId="342"/>
            <ac:spMk id="19" creationId="{F141C6CC-D545-40BE-BFB7-85DB0A3F2152}"/>
          </ac:spMkLst>
        </pc:spChg>
        <pc:spChg chg="del">
          <ac:chgData name="Hong skyrocketing" userId="03ad5488f75ac6ed" providerId="LiveId" clId="{3AE12410-3B74-41D0-9D70-075E9608FE02}" dt="2020-12-01T07:43:08.724" v="640" actId="478"/>
          <ac:spMkLst>
            <pc:docMk/>
            <pc:sldMk cId="999393297" sldId="342"/>
            <ac:spMk id="21" creationId="{2ADE1DC4-A9C0-41DC-8953-1086122AD866}"/>
          </ac:spMkLst>
        </pc:spChg>
        <pc:spChg chg="del">
          <ac:chgData name="Hong skyrocketing" userId="03ad5488f75ac6ed" providerId="LiveId" clId="{3AE12410-3B74-41D0-9D70-075E9608FE02}" dt="2020-12-01T07:43:17.879" v="648" actId="478"/>
          <ac:spMkLst>
            <pc:docMk/>
            <pc:sldMk cId="999393297" sldId="342"/>
            <ac:spMk id="22" creationId="{9DCEAC09-6BD9-4431-8898-0BA967F18166}"/>
          </ac:spMkLst>
        </pc:spChg>
        <pc:spChg chg="del">
          <ac:chgData name="Hong skyrocketing" userId="03ad5488f75ac6ed" providerId="LiveId" clId="{3AE12410-3B74-41D0-9D70-075E9608FE02}" dt="2020-12-01T07:43:20.559" v="651" actId="478"/>
          <ac:spMkLst>
            <pc:docMk/>
            <pc:sldMk cId="999393297" sldId="342"/>
            <ac:spMk id="23" creationId="{E88A3FCC-BEC0-4603-814E-C52E3FE4DF96}"/>
          </ac:spMkLst>
        </pc:spChg>
        <pc:spChg chg="del">
          <ac:chgData name="Hong skyrocketing" userId="03ad5488f75ac6ed" providerId="LiveId" clId="{3AE12410-3B74-41D0-9D70-075E9608FE02}" dt="2020-12-01T07:43:08.724" v="640" actId="478"/>
          <ac:spMkLst>
            <pc:docMk/>
            <pc:sldMk cId="999393297" sldId="342"/>
            <ac:spMk id="24" creationId="{4036E0CA-81EB-484E-A889-01E5021DFFE7}"/>
          </ac:spMkLst>
        </pc:spChg>
        <pc:spChg chg="del">
          <ac:chgData name="Hong skyrocketing" userId="03ad5488f75ac6ed" providerId="LiveId" clId="{3AE12410-3B74-41D0-9D70-075E9608FE02}" dt="2020-12-01T07:43:08.724" v="640" actId="478"/>
          <ac:spMkLst>
            <pc:docMk/>
            <pc:sldMk cId="999393297" sldId="342"/>
            <ac:spMk id="26" creationId="{A61FBACA-EC8F-4792-B287-D11E0AFCB4F7}"/>
          </ac:spMkLst>
        </pc:spChg>
        <pc:spChg chg="del">
          <ac:chgData name="Hong skyrocketing" userId="03ad5488f75ac6ed" providerId="LiveId" clId="{3AE12410-3B74-41D0-9D70-075E9608FE02}" dt="2020-12-01T07:43:08.724" v="640" actId="478"/>
          <ac:spMkLst>
            <pc:docMk/>
            <pc:sldMk cId="999393297" sldId="342"/>
            <ac:spMk id="27" creationId="{E8991F09-D917-4543-81B7-A3D2933CFB23}"/>
          </ac:spMkLst>
        </pc:spChg>
        <pc:spChg chg="del">
          <ac:chgData name="Hong skyrocketing" userId="03ad5488f75ac6ed" providerId="LiveId" clId="{3AE12410-3B74-41D0-9D70-075E9608FE02}" dt="2020-12-01T07:43:12.538" v="643" actId="478"/>
          <ac:spMkLst>
            <pc:docMk/>
            <pc:sldMk cId="999393297" sldId="342"/>
            <ac:spMk id="28" creationId="{9B249C81-0031-44EC-B9F7-40F905326276}"/>
          </ac:spMkLst>
        </pc:spChg>
        <pc:spChg chg="del mod">
          <ac:chgData name="Hong skyrocketing" userId="03ad5488f75ac6ed" providerId="LiveId" clId="{3AE12410-3B74-41D0-9D70-075E9608FE02}" dt="2020-12-01T07:43:14.592" v="644" actId="478"/>
          <ac:spMkLst>
            <pc:docMk/>
            <pc:sldMk cId="999393297" sldId="342"/>
            <ac:spMk id="29" creationId="{1542E6C6-5E6D-4AE4-AFED-BD01A446898E}"/>
          </ac:spMkLst>
        </pc:spChg>
        <pc:spChg chg="del">
          <ac:chgData name="Hong skyrocketing" userId="03ad5488f75ac6ed" providerId="LiveId" clId="{3AE12410-3B74-41D0-9D70-075E9608FE02}" dt="2020-12-01T07:43:17.142" v="647" actId="478"/>
          <ac:spMkLst>
            <pc:docMk/>
            <pc:sldMk cId="999393297" sldId="342"/>
            <ac:spMk id="30" creationId="{66175873-FE9D-49F6-850A-E0C657639114}"/>
          </ac:spMkLst>
        </pc:spChg>
        <pc:spChg chg="del">
          <ac:chgData name="Hong skyrocketing" userId="03ad5488f75ac6ed" providerId="LiveId" clId="{3AE12410-3B74-41D0-9D70-075E9608FE02}" dt="2020-12-01T07:43:19.497" v="650" actId="478"/>
          <ac:spMkLst>
            <pc:docMk/>
            <pc:sldMk cId="999393297" sldId="342"/>
            <ac:spMk id="31" creationId="{6E5AF461-C052-4832-A0D3-F99DD7D71B35}"/>
          </ac:spMkLst>
        </pc:spChg>
        <pc:spChg chg="del">
          <ac:chgData name="Hong skyrocketing" userId="03ad5488f75ac6ed" providerId="LiveId" clId="{3AE12410-3B74-41D0-9D70-075E9608FE02}" dt="2020-12-01T07:43:18.896" v="649" actId="478"/>
          <ac:spMkLst>
            <pc:docMk/>
            <pc:sldMk cId="999393297" sldId="342"/>
            <ac:spMk id="32" creationId="{7DFDF250-916C-4CCC-9DFE-97337915777D}"/>
          </ac:spMkLst>
        </pc:spChg>
        <pc:spChg chg="del">
          <ac:chgData name="Hong skyrocketing" userId="03ad5488f75ac6ed" providerId="LiveId" clId="{3AE12410-3B74-41D0-9D70-075E9608FE02}" dt="2020-12-01T07:43:08.724" v="640" actId="478"/>
          <ac:spMkLst>
            <pc:docMk/>
            <pc:sldMk cId="999393297" sldId="342"/>
            <ac:spMk id="33" creationId="{0AB3320B-D6BE-4DF0-B4AD-4B9A0033EB5B}"/>
          </ac:spMkLst>
        </pc:spChg>
        <pc:spChg chg="del">
          <ac:chgData name="Hong skyrocketing" userId="03ad5488f75ac6ed" providerId="LiveId" clId="{3AE12410-3B74-41D0-9D70-075E9608FE02}" dt="2020-12-01T07:43:08.724" v="640" actId="478"/>
          <ac:spMkLst>
            <pc:docMk/>
            <pc:sldMk cId="999393297" sldId="342"/>
            <ac:spMk id="34" creationId="{B6B8F2CD-BFE6-4708-94D8-2A98AEEEC5BA}"/>
          </ac:spMkLst>
        </pc:spChg>
        <pc:spChg chg="mod">
          <ac:chgData name="Hong skyrocketing" userId="03ad5488f75ac6ed" providerId="LiveId" clId="{3AE12410-3B74-41D0-9D70-075E9608FE02}" dt="2020-12-01T07:49:11.846" v="808" actId="20577"/>
          <ac:spMkLst>
            <pc:docMk/>
            <pc:sldMk cId="999393297" sldId="342"/>
            <ac:spMk id="35" creationId="{7272E952-5740-42FF-B254-D1319C5A7BF2}"/>
          </ac:spMkLst>
        </pc:spChg>
        <pc:spChg chg="del mod">
          <ac:chgData name="Hong skyrocketing" userId="03ad5488f75ac6ed" providerId="LiveId" clId="{3AE12410-3B74-41D0-9D70-075E9608FE02}" dt="2020-12-01T07:43:16.490" v="646" actId="478"/>
          <ac:spMkLst>
            <pc:docMk/>
            <pc:sldMk cId="999393297" sldId="342"/>
            <ac:spMk id="36" creationId="{0F188AF9-B50E-4677-8076-3F6327AC9A9C}"/>
          </ac:spMkLst>
        </pc:spChg>
        <pc:graphicFrameChg chg="add mod modGraphic">
          <ac:chgData name="Hong skyrocketing" userId="03ad5488f75ac6ed" providerId="LiveId" clId="{3AE12410-3B74-41D0-9D70-075E9608FE02}" dt="2020-12-01T08:00:04.471" v="1020" actId="12100"/>
          <ac:graphicFrameMkLst>
            <pc:docMk/>
            <pc:sldMk cId="999393297" sldId="342"/>
            <ac:graphicFrameMk id="3" creationId="{8647F932-81C7-480F-B094-84DFE404CC54}"/>
          </ac:graphicFrameMkLst>
        </pc:graphicFrameChg>
      </pc:sldChg>
      <pc:sldChg chg="modSp add mod modTransition">
        <pc:chgData name="Hong skyrocketing" userId="03ad5488f75ac6ed" providerId="LiveId" clId="{3AE12410-3B74-41D0-9D70-075E9608FE02}" dt="2020-12-01T07:58:04.320" v="1017"/>
        <pc:sldMkLst>
          <pc:docMk/>
          <pc:sldMk cId="4100334607" sldId="343"/>
        </pc:sldMkLst>
        <pc:spChg chg="mod">
          <ac:chgData name="Hong skyrocketing" userId="03ad5488f75ac6ed" providerId="LiveId" clId="{3AE12410-3B74-41D0-9D70-075E9608FE02}" dt="2020-12-01T07:54:26.076" v="872" actId="20577"/>
          <ac:spMkLst>
            <pc:docMk/>
            <pc:sldMk cId="4100334607" sldId="343"/>
            <ac:spMk id="12" creationId="{5A503645-2D8E-4DB7-8A28-F05EC956BBB9}"/>
          </ac:spMkLst>
        </pc:spChg>
        <pc:spChg chg="mod">
          <ac:chgData name="Hong skyrocketing" userId="03ad5488f75ac6ed" providerId="LiveId" clId="{3AE12410-3B74-41D0-9D70-075E9608FE02}" dt="2020-12-01T07:54:41.240" v="908" actId="20577"/>
          <ac:spMkLst>
            <pc:docMk/>
            <pc:sldMk cId="4100334607" sldId="343"/>
            <ac:spMk id="14" creationId="{D68829C2-6B25-416C-B875-1EF4D5FC4C19}"/>
          </ac:spMkLst>
        </pc:spChg>
        <pc:spChg chg="mod">
          <ac:chgData name="Hong skyrocketing" userId="03ad5488f75ac6ed" providerId="LiveId" clId="{3AE12410-3B74-41D0-9D70-075E9608FE02}" dt="2020-12-01T07:54:17.695" v="850" actId="20577"/>
          <ac:spMkLst>
            <pc:docMk/>
            <pc:sldMk cId="4100334607" sldId="343"/>
            <ac:spMk id="18" creationId="{563ADD1F-AC40-4904-8B79-8FBF1F0FFB60}"/>
          </ac:spMkLst>
        </pc:spChg>
      </pc:sldChg>
      <pc:sldChg chg="addSp delSp modSp add mod modTransition">
        <pc:chgData name="Hong skyrocketing" userId="03ad5488f75ac6ed" providerId="LiveId" clId="{3AE12410-3B74-41D0-9D70-075E9608FE02}" dt="2020-12-01T08:49:06.454" v="2272"/>
        <pc:sldMkLst>
          <pc:docMk/>
          <pc:sldMk cId="414453813" sldId="344"/>
        </pc:sldMkLst>
        <pc:spChg chg="add del mod">
          <ac:chgData name="Hong skyrocketing" userId="03ad5488f75ac6ed" providerId="LiveId" clId="{3AE12410-3B74-41D0-9D70-075E9608FE02}" dt="2020-12-01T08:21:12.891" v="1069" actId="478"/>
          <ac:spMkLst>
            <pc:docMk/>
            <pc:sldMk cId="414453813" sldId="344"/>
            <ac:spMk id="4" creationId="{A5AEB345-BECD-4F27-99BC-4A24F8436FC5}"/>
          </ac:spMkLst>
        </pc:spChg>
        <pc:spChg chg="mod">
          <ac:chgData name="Hong skyrocketing" userId="03ad5488f75ac6ed" providerId="LiveId" clId="{3AE12410-3B74-41D0-9D70-075E9608FE02}" dt="2020-12-01T08:21:04.044" v="1067" actId="20577"/>
          <ac:spMkLst>
            <pc:docMk/>
            <pc:sldMk cId="414453813" sldId="344"/>
            <ac:spMk id="10" creationId="{A1A06A4B-3AF4-4FDF-9B81-71DA0451C9B2}"/>
          </ac:spMkLst>
        </pc:spChg>
        <pc:spChg chg="mod">
          <ac:chgData name="Hong skyrocketing" userId="03ad5488f75ac6ed" providerId="LiveId" clId="{3AE12410-3B74-41D0-9D70-075E9608FE02}" dt="2020-12-01T08:24:25.785" v="1336" actId="1076"/>
          <ac:spMkLst>
            <pc:docMk/>
            <pc:sldMk cId="414453813" sldId="344"/>
            <ac:spMk id="22" creationId="{D58BF4B8-A270-45EC-9A2D-74F4D2C601D4}"/>
          </ac:spMkLst>
        </pc:spChg>
        <pc:spChg chg="mod">
          <ac:chgData name="Hong skyrocketing" userId="03ad5488f75ac6ed" providerId="LiveId" clId="{3AE12410-3B74-41D0-9D70-075E9608FE02}" dt="2020-12-01T08:24:36.641" v="1344" actId="20577"/>
          <ac:spMkLst>
            <pc:docMk/>
            <pc:sldMk cId="414453813" sldId="344"/>
            <ac:spMk id="24" creationId="{8C11E2D2-FE9B-4AA7-9377-6EB6B657E36A}"/>
          </ac:spMkLst>
        </pc:spChg>
        <pc:graphicFrameChg chg="add mod modGraphic">
          <ac:chgData name="Hong skyrocketing" userId="03ad5488f75ac6ed" providerId="LiveId" clId="{3AE12410-3B74-41D0-9D70-075E9608FE02}" dt="2020-12-01T08:25:27.482" v="1397" actId="403"/>
          <ac:graphicFrameMkLst>
            <pc:docMk/>
            <pc:sldMk cId="414453813" sldId="344"/>
            <ac:graphicFrameMk id="5" creationId="{B25375EE-B9A5-471B-8971-1A890BFE8CDA}"/>
          </ac:graphicFrameMkLst>
        </pc:graphicFrameChg>
        <pc:picChg chg="del">
          <ac:chgData name="Hong skyrocketing" userId="03ad5488f75ac6ed" providerId="LiveId" clId="{3AE12410-3B74-41D0-9D70-075E9608FE02}" dt="2020-12-01T08:21:13.383" v="1070" actId="478"/>
          <ac:picMkLst>
            <pc:docMk/>
            <pc:sldMk cId="414453813" sldId="344"/>
            <ac:picMk id="3" creationId="{BEA28C06-FC42-49BF-A2E0-024B1FC89D7F}"/>
          </ac:picMkLst>
        </pc:picChg>
        <pc:picChg chg="del">
          <ac:chgData name="Hong skyrocketing" userId="03ad5488f75ac6ed" providerId="LiveId" clId="{3AE12410-3B74-41D0-9D70-075E9608FE02}" dt="2020-12-01T08:21:12.110" v="1068" actId="478"/>
          <ac:picMkLst>
            <pc:docMk/>
            <pc:sldMk cId="414453813" sldId="344"/>
            <ac:picMk id="11" creationId="{5A7860AF-9758-42A8-A137-A5A7B7BF7F8D}"/>
          </ac:picMkLst>
        </pc:picChg>
      </pc:sldChg>
      <pc:sldChg chg="modSp add mod">
        <pc:chgData name="Hong skyrocketing" userId="03ad5488f75ac6ed" providerId="LiveId" clId="{3AE12410-3B74-41D0-9D70-075E9608FE02}" dt="2020-12-01T08:55:50.364" v="2283" actId="962"/>
        <pc:sldMkLst>
          <pc:docMk/>
          <pc:sldMk cId="2280513369" sldId="345"/>
        </pc:sldMkLst>
        <pc:spChg chg="mod">
          <ac:chgData name="Hong skyrocketing" userId="03ad5488f75ac6ed" providerId="LiveId" clId="{3AE12410-3B74-41D0-9D70-075E9608FE02}" dt="2020-12-01T08:26:41.570" v="1453" actId="20577"/>
          <ac:spMkLst>
            <pc:docMk/>
            <pc:sldMk cId="2280513369" sldId="345"/>
            <ac:spMk id="10" creationId="{A1A06A4B-3AF4-4FDF-9B81-71DA0451C9B2}"/>
          </ac:spMkLst>
        </pc:spChg>
        <pc:spChg chg="mod">
          <ac:chgData name="Hong skyrocketing" userId="03ad5488f75ac6ed" providerId="LiveId" clId="{3AE12410-3B74-41D0-9D70-075E9608FE02}" dt="2020-12-01T08:27:02.464" v="1488" actId="1076"/>
          <ac:spMkLst>
            <pc:docMk/>
            <pc:sldMk cId="2280513369" sldId="345"/>
            <ac:spMk id="24" creationId="{8C11E2D2-FE9B-4AA7-9377-6EB6B657E36A}"/>
          </ac:spMkLst>
        </pc:spChg>
        <pc:picChg chg="mod">
          <ac:chgData name="Hong skyrocketing" userId="03ad5488f75ac6ed" providerId="LiveId" clId="{3AE12410-3B74-41D0-9D70-075E9608FE02}" dt="2020-12-01T08:45:22.261" v="2252" actId="14826"/>
          <ac:picMkLst>
            <pc:docMk/>
            <pc:sldMk cId="2280513369" sldId="345"/>
            <ac:picMk id="3" creationId="{BEA28C06-FC42-49BF-A2E0-024B1FC89D7F}"/>
          </ac:picMkLst>
        </pc:picChg>
        <pc:picChg chg="mod">
          <ac:chgData name="Hong skyrocketing" userId="03ad5488f75ac6ed" providerId="LiveId" clId="{3AE12410-3B74-41D0-9D70-075E9608FE02}" dt="2020-12-01T08:55:50.364" v="2283" actId="962"/>
          <ac:picMkLst>
            <pc:docMk/>
            <pc:sldMk cId="2280513369" sldId="345"/>
            <ac:picMk id="11" creationId="{5A7860AF-9758-42A8-A137-A5A7B7BF7F8D}"/>
          </ac:picMkLst>
        </pc:picChg>
      </pc:sldChg>
      <pc:sldChg chg="addSp delSp modSp add mod">
        <pc:chgData name="Hong skyrocketing" userId="03ad5488f75ac6ed" providerId="LiveId" clId="{3AE12410-3B74-41D0-9D70-075E9608FE02}" dt="2020-12-01T08:56:30.994" v="2288" actId="14826"/>
        <pc:sldMkLst>
          <pc:docMk/>
          <pc:sldMk cId="65069981" sldId="346"/>
        </pc:sldMkLst>
        <pc:spChg chg="add del mod">
          <ac:chgData name="Hong skyrocketing" userId="03ad5488f75ac6ed" providerId="LiveId" clId="{3AE12410-3B74-41D0-9D70-075E9608FE02}" dt="2020-12-01T08:46:05.721" v="2256" actId="478"/>
          <ac:spMkLst>
            <pc:docMk/>
            <pc:sldMk cId="65069981" sldId="346"/>
            <ac:spMk id="4" creationId="{E80D982D-9BCE-4474-8B25-9B70B69D3959}"/>
          </ac:spMkLst>
        </pc:spChg>
        <pc:spChg chg="mod">
          <ac:chgData name="Hong skyrocketing" userId="03ad5488f75ac6ed" providerId="LiveId" clId="{3AE12410-3B74-41D0-9D70-075E9608FE02}" dt="2020-12-01T08:27:44.278" v="1552" actId="20577"/>
          <ac:spMkLst>
            <pc:docMk/>
            <pc:sldMk cId="65069981" sldId="346"/>
            <ac:spMk id="10" creationId="{A1A06A4B-3AF4-4FDF-9B81-71DA0451C9B2}"/>
          </ac:spMkLst>
        </pc:spChg>
        <pc:spChg chg="mod">
          <ac:chgData name="Hong skyrocketing" userId="03ad5488f75ac6ed" providerId="LiveId" clId="{3AE12410-3B74-41D0-9D70-075E9608FE02}" dt="2020-12-01T08:28:08.978" v="1582" actId="20577"/>
          <ac:spMkLst>
            <pc:docMk/>
            <pc:sldMk cId="65069981" sldId="346"/>
            <ac:spMk id="24" creationId="{8C11E2D2-FE9B-4AA7-9377-6EB6B657E36A}"/>
          </ac:spMkLst>
        </pc:spChg>
        <pc:picChg chg="del">
          <ac:chgData name="Hong skyrocketing" userId="03ad5488f75ac6ed" providerId="LiveId" clId="{3AE12410-3B74-41D0-9D70-075E9608FE02}" dt="2020-12-01T08:46:06.190" v="2257" actId="478"/>
          <ac:picMkLst>
            <pc:docMk/>
            <pc:sldMk cId="65069981" sldId="346"/>
            <ac:picMk id="3" creationId="{BEA28C06-FC42-49BF-A2E0-024B1FC89D7F}"/>
          </ac:picMkLst>
        </pc:picChg>
        <pc:picChg chg="del">
          <ac:chgData name="Hong skyrocketing" userId="03ad5488f75ac6ed" providerId="LiveId" clId="{3AE12410-3B74-41D0-9D70-075E9608FE02}" dt="2020-12-01T08:46:04.901" v="2255" actId="478"/>
          <ac:picMkLst>
            <pc:docMk/>
            <pc:sldMk cId="65069981" sldId="346"/>
            <ac:picMk id="11" creationId="{5A7860AF-9758-42A8-A137-A5A7B7BF7F8D}"/>
          </ac:picMkLst>
        </pc:picChg>
        <pc:picChg chg="add mod">
          <ac:chgData name="Hong skyrocketing" userId="03ad5488f75ac6ed" providerId="LiveId" clId="{3AE12410-3B74-41D0-9D70-075E9608FE02}" dt="2020-12-01T08:56:30.994" v="2288" actId="14826"/>
          <ac:picMkLst>
            <pc:docMk/>
            <pc:sldMk cId="65069981" sldId="346"/>
            <ac:picMk id="16" creationId="{DA63F801-C796-4ED4-A4D2-73D624003A60}"/>
          </ac:picMkLst>
        </pc:picChg>
      </pc:sldChg>
      <pc:sldChg chg="modSp add mod ord">
        <pc:chgData name="Hong skyrocketing" userId="03ad5488f75ac6ed" providerId="LiveId" clId="{3AE12410-3B74-41D0-9D70-075E9608FE02}" dt="2020-12-01T08:31:52.617" v="1936" actId="1076"/>
        <pc:sldMkLst>
          <pc:docMk/>
          <pc:sldMk cId="3411887235" sldId="347"/>
        </pc:sldMkLst>
        <pc:spChg chg="mod">
          <ac:chgData name="Hong skyrocketing" userId="03ad5488f75ac6ed" providerId="LiveId" clId="{3AE12410-3B74-41D0-9D70-075E9608FE02}" dt="2020-12-01T08:28:47.613" v="1596" actId="20577"/>
          <ac:spMkLst>
            <pc:docMk/>
            <pc:sldMk cId="3411887235" sldId="347"/>
            <ac:spMk id="10" creationId="{A1A06A4B-3AF4-4FDF-9B81-71DA0451C9B2}"/>
          </ac:spMkLst>
        </pc:spChg>
        <pc:spChg chg="mod">
          <ac:chgData name="Hong skyrocketing" userId="03ad5488f75ac6ed" providerId="LiveId" clId="{3AE12410-3B74-41D0-9D70-075E9608FE02}" dt="2020-12-01T08:31:47.178" v="1935" actId="14100"/>
          <ac:spMkLst>
            <pc:docMk/>
            <pc:sldMk cId="3411887235" sldId="347"/>
            <ac:spMk id="22" creationId="{D58BF4B8-A270-45EC-9A2D-74F4D2C601D4}"/>
          </ac:spMkLst>
        </pc:spChg>
        <pc:spChg chg="mod">
          <ac:chgData name="Hong skyrocketing" userId="03ad5488f75ac6ed" providerId="LiveId" clId="{3AE12410-3B74-41D0-9D70-075E9608FE02}" dt="2020-12-01T08:31:52.617" v="1936" actId="1076"/>
          <ac:spMkLst>
            <pc:docMk/>
            <pc:sldMk cId="3411887235" sldId="347"/>
            <ac:spMk id="24" creationId="{8C11E2D2-FE9B-4AA7-9377-6EB6B657E36A}"/>
          </ac:spMkLst>
        </pc:spChg>
      </pc:sldChg>
      <pc:sldChg chg="addSp delSp modSp add mod">
        <pc:chgData name="Hong skyrocketing" userId="03ad5488f75ac6ed" providerId="LiveId" clId="{3AE12410-3B74-41D0-9D70-075E9608FE02}" dt="2020-12-01T08:56:45.927" v="2290" actId="14826"/>
        <pc:sldMkLst>
          <pc:docMk/>
          <pc:sldMk cId="2967448140" sldId="348"/>
        </pc:sldMkLst>
        <pc:spChg chg="add del mod">
          <ac:chgData name="Hong skyrocketing" userId="03ad5488f75ac6ed" providerId="LiveId" clId="{3AE12410-3B74-41D0-9D70-075E9608FE02}" dt="2020-12-01T08:46:09.060" v="2259" actId="478"/>
          <ac:spMkLst>
            <pc:docMk/>
            <pc:sldMk cId="2967448140" sldId="348"/>
            <ac:spMk id="4" creationId="{20BC996F-93BC-4EEF-9344-732BC736B118}"/>
          </ac:spMkLst>
        </pc:spChg>
        <pc:spChg chg="mod">
          <ac:chgData name="Hong skyrocketing" userId="03ad5488f75ac6ed" providerId="LiveId" clId="{3AE12410-3B74-41D0-9D70-075E9608FE02}" dt="2020-12-01T08:30:13.490" v="1763" actId="20577"/>
          <ac:spMkLst>
            <pc:docMk/>
            <pc:sldMk cId="2967448140" sldId="348"/>
            <ac:spMk id="10" creationId="{A1A06A4B-3AF4-4FDF-9B81-71DA0451C9B2}"/>
          </ac:spMkLst>
        </pc:spChg>
        <pc:spChg chg="mod">
          <ac:chgData name="Hong skyrocketing" userId="03ad5488f75ac6ed" providerId="LiveId" clId="{3AE12410-3B74-41D0-9D70-075E9608FE02}" dt="2020-12-01T08:31:04.998" v="1888" actId="20577"/>
          <ac:spMkLst>
            <pc:docMk/>
            <pc:sldMk cId="2967448140" sldId="348"/>
            <ac:spMk id="24" creationId="{8C11E2D2-FE9B-4AA7-9377-6EB6B657E36A}"/>
          </ac:spMkLst>
        </pc:spChg>
        <pc:picChg chg="del">
          <ac:chgData name="Hong skyrocketing" userId="03ad5488f75ac6ed" providerId="LiveId" clId="{3AE12410-3B74-41D0-9D70-075E9608FE02}" dt="2020-12-01T08:46:09.622" v="2260" actId="478"/>
          <ac:picMkLst>
            <pc:docMk/>
            <pc:sldMk cId="2967448140" sldId="348"/>
            <ac:picMk id="3" creationId="{BEA28C06-FC42-49BF-A2E0-024B1FC89D7F}"/>
          </ac:picMkLst>
        </pc:picChg>
        <pc:picChg chg="del">
          <ac:chgData name="Hong skyrocketing" userId="03ad5488f75ac6ed" providerId="LiveId" clId="{3AE12410-3B74-41D0-9D70-075E9608FE02}" dt="2020-12-01T08:46:08.453" v="2258" actId="478"/>
          <ac:picMkLst>
            <pc:docMk/>
            <pc:sldMk cId="2967448140" sldId="348"/>
            <ac:picMk id="11" creationId="{5A7860AF-9758-42A8-A137-A5A7B7BF7F8D}"/>
          </ac:picMkLst>
        </pc:picChg>
        <pc:picChg chg="add mod">
          <ac:chgData name="Hong skyrocketing" userId="03ad5488f75ac6ed" providerId="LiveId" clId="{3AE12410-3B74-41D0-9D70-075E9608FE02}" dt="2020-12-01T08:56:45.927" v="2290" actId="14826"/>
          <ac:picMkLst>
            <pc:docMk/>
            <pc:sldMk cId="2967448140" sldId="348"/>
            <ac:picMk id="16" creationId="{182AE1A6-50BF-4623-B571-F371383A826D}"/>
          </ac:picMkLst>
        </pc:picChg>
      </pc:sldChg>
      <pc:sldChg chg="addSp delSp modSp add mod">
        <pc:chgData name="Hong skyrocketing" userId="03ad5488f75ac6ed" providerId="LiveId" clId="{3AE12410-3B74-41D0-9D70-075E9608FE02}" dt="2020-12-01T08:38:17.773" v="2108" actId="12100"/>
        <pc:sldMkLst>
          <pc:docMk/>
          <pc:sldMk cId="1005094053" sldId="349"/>
        </pc:sldMkLst>
        <pc:spChg chg="mod">
          <ac:chgData name="Hong skyrocketing" userId="03ad5488f75ac6ed" providerId="LiveId" clId="{3AE12410-3B74-41D0-9D70-075E9608FE02}" dt="2020-12-01T08:37:45.075" v="2104" actId="1076"/>
          <ac:spMkLst>
            <pc:docMk/>
            <pc:sldMk cId="1005094053" sldId="349"/>
            <ac:spMk id="19" creationId="{C469770F-E6AF-42D0-9BA7-3C7622267369}"/>
          </ac:spMkLst>
        </pc:spChg>
        <pc:spChg chg="del">
          <ac:chgData name="Hong skyrocketing" userId="03ad5488f75ac6ed" providerId="LiveId" clId="{3AE12410-3B74-41D0-9D70-075E9608FE02}" dt="2020-12-01T08:35:20.552" v="1943" actId="478"/>
          <ac:spMkLst>
            <pc:docMk/>
            <pc:sldMk cId="1005094053" sldId="349"/>
            <ac:spMk id="22" creationId="{D58BF4B8-A270-45EC-9A2D-74F4D2C601D4}"/>
          </ac:spMkLst>
        </pc:spChg>
        <pc:spChg chg="del">
          <ac:chgData name="Hong skyrocketing" userId="03ad5488f75ac6ed" providerId="LiveId" clId="{3AE12410-3B74-41D0-9D70-075E9608FE02}" dt="2020-12-01T08:35:21.738" v="1946" actId="478"/>
          <ac:spMkLst>
            <pc:docMk/>
            <pc:sldMk cId="1005094053" sldId="349"/>
            <ac:spMk id="23" creationId="{71E57799-DF3A-4089-937E-02503F8EAE6E}"/>
          </ac:spMkLst>
        </pc:spChg>
        <pc:spChg chg="del mod">
          <ac:chgData name="Hong skyrocketing" userId="03ad5488f75ac6ed" providerId="LiveId" clId="{3AE12410-3B74-41D0-9D70-075E9608FE02}" dt="2020-12-01T08:35:20.553" v="1945"/>
          <ac:spMkLst>
            <pc:docMk/>
            <pc:sldMk cId="1005094053" sldId="349"/>
            <ac:spMk id="24" creationId="{8C11E2D2-FE9B-4AA7-9377-6EB6B657E36A}"/>
          </ac:spMkLst>
        </pc:spChg>
        <pc:spChg chg="mod">
          <ac:chgData name="Hong skyrocketing" userId="03ad5488f75ac6ed" providerId="LiveId" clId="{3AE12410-3B74-41D0-9D70-075E9608FE02}" dt="2020-12-01T08:37:45.075" v="2104" actId="1076"/>
          <ac:spMkLst>
            <pc:docMk/>
            <pc:sldMk cId="1005094053" sldId="349"/>
            <ac:spMk id="26" creationId="{2D7ABA0B-3D4C-4396-8ACE-4D03AE439457}"/>
          </ac:spMkLst>
        </pc:spChg>
        <pc:graphicFrameChg chg="add mod modGraphic">
          <ac:chgData name="Hong skyrocketing" userId="03ad5488f75ac6ed" providerId="LiveId" clId="{3AE12410-3B74-41D0-9D70-075E9608FE02}" dt="2020-12-01T08:38:17.773" v="2108" actId="12100"/>
          <ac:graphicFrameMkLst>
            <pc:docMk/>
            <pc:sldMk cId="1005094053" sldId="349"/>
            <ac:graphicFrameMk id="2" creationId="{BFCE7CF8-E94F-41CF-B891-F46FA53AA2AA}"/>
          </ac:graphicFrameMkLst>
        </pc:graphicFrameChg>
      </pc:sldChg>
    </pc:docChg>
  </pc:docChgLst>
  <pc:docChgLst>
    <pc:chgData name="Hong skyrocketing" userId="03ad5488f75ac6ed" providerId="LiveId" clId="{50AB67BD-E04B-4D65-AD63-11C398CC92B7}"/>
    <pc:docChg chg="modSld">
      <pc:chgData name="Hong skyrocketing" userId="03ad5488f75ac6ed" providerId="LiveId" clId="{50AB67BD-E04B-4D65-AD63-11C398CC92B7}" dt="2020-12-01T14:47:02.294" v="24" actId="20577"/>
      <pc:docMkLst>
        <pc:docMk/>
      </pc:docMkLst>
      <pc:sldChg chg="modSp mod">
        <pc:chgData name="Hong skyrocketing" userId="03ad5488f75ac6ed" providerId="LiveId" clId="{50AB67BD-E04B-4D65-AD63-11C398CC92B7}" dt="2020-12-01T14:47:02.294" v="24" actId="20577"/>
        <pc:sldMkLst>
          <pc:docMk/>
          <pc:sldMk cId="1005094053" sldId="349"/>
        </pc:sldMkLst>
        <pc:spChg chg="mod">
          <ac:chgData name="Hong skyrocketing" userId="03ad5488f75ac6ed" providerId="LiveId" clId="{50AB67BD-E04B-4D65-AD63-11C398CC92B7}" dt="2020-12-01T14:47:02.294" v="24" actId="20577"/>
          <ac:spMkLst>
            <pc:docMk/>
            <pc:sldMk cId="1005094053" sldId="349"/>
            <ac:spMk id="10" creationId="{A1A06A4B-3AF4-4FDF-9B81-71DA0451C9B2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9987FA-0BCF-4559-A0FE-98BC803C616B}" type="doc">
      <dgm:prSet loTypeId="urn:microsoft.com/office/officeart/2005/8/layout/hList7" loCatId="list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zh-CN" altLang="en-US"/>
        </a:p>
      </dgm:t>
    </dgm:pt>
    <dgm:pt modelId="{2BCE2225-9F20-4611-80A8-78D4959E4C47}">
      <dgm:prSet phldrT="[文本]" phldr="0"/>
      <dgm:spPr/>
      <dgm:t>
        <a:bodyPr/>
        <a:lstStyle/>
        <a:p>
          <a:r>
            <a:rPr lang="zh-CN" altLang="en-US" dirty="0"/>
            <a:t>严龙</a:t>
          </a:r>
        </a:p>
      </dgm:t>
    </dgm:pt>
    <dgm:pt modelId="{4BBD3ADD-941C-459E-80F0-4ECA5B68AFA0}" type="parTrans" cxnId="{E67F68C0-E6EA-4CD4-8B7A-7E7AE8C799BC}">
      <dgm:prSet/>
      <dgm:spPr/>
      <dgm:t>
        <a:bodyPr/>
        <a:lstStyle/>
        <a:p>
          <a:endParaRPr lang="zh-CN" altLang="en-US"/>
        </a:p>
      </dgm:t>
    </dgm:pt>
    <dgm:pt modelId="{242B9FB7-D182-4FB0-B3E7-3362EF7E4706}" type="sibTrans" cxnId="{E67F68C0-E6EA-4CD4-8B7A-7E7AE8C799BC}">
      <dgm:prSet/>
      <dgm:spPr/>
      <dgm:t>
        <a:bodyPr/>
        <a:lstStyle/>
        <a:p>
          <a:endParaRPr lang="zh-CN" altLang="en-US"/>
        </a:p>
      </dgm:t>
    </dgm:pt>
    <dgm:pt modelId="{ECB4F353-026F-4BFC-8306-D91993529317}">
      <dgm:prSet phldrT="[文本]"/>
      <dgm:spPr/>
      <dgm:t>
        <a:bodyPr/>
        <a:lstStyle/>
        <a:p>
          <a:r>
            <a:rPr lang="zh-CN" altLang="en-US" dirty="0"/>
            <a:t>龚磊</a:t>
          </a:r>
        </a:p>
      </dgm:t>
    </dgm:pt>
    <dgm:pt modelId="{24F10C14-F597-4262-944E-9E9D04902FB6}" type="parTrans" cxnId="{76327600-C892-41AC-B369-8FE8F83CC717}">
      <dgm:prSet/>
      <dgm:spPr/>
      <dgm:t>
        <a:bodyPr/>
        <a:lstStyle/>
        <a:p>
          <a:endParaRPr lang="zh-CN" altLang="en-US"/>
        </a:p>
      </dgm:t>
    </dgm:pt>
    <dgm:pt modelId="{61D248E3-318D-48AC-A755-C95EA0224148}" type="sibTrans" cxnId="{76327600-C892-41AC-B369-8FE8F83CC717}">
      <dgm:prSet/>
      <dgm:spPr/>
      <dgm:t>
        <a:bodyPr/>
        <a:lstStyle/>
        <a:p>
          <a:endParaRPr lang="zh-CN" altLang="en-US"/>
        </a:p>
      </dgm:t>
    </dgm:pt>
    <dgm:pt modelId="{1BAF9A54-FBAC-428A-864D-341F8626820B}">
      <dgm:prSet phldrT="[文本]"/>
      <dgm:spPr/>
      <dgm:t>
        <a:bodyPr/>
        <a:lstStyle/>
        <a:p>
          <a:r>
            <a:rPr lang="zh-CN" altLang="en-US" dirty="0"/>
            <a:t>刘定国</a:t>
          </a:r>
        </a:p>
      </dgm:t>
    </dgm:pt>
    <dgm:pt modelId="{8EF81B9C-C1F1-4EFF-B6EC-ECE0EE8F9A26}" type="parTrans" cxnId="{D974E81E-A253-46BE-BA42-96D476F81EAF}">
      <dgm:prSet/>
      <dgm:spPr/>
      <dgm:t>
        <a:bodyPr/>
        <a:lstStyle/>
        <a:p>
          <a:endParaRPr lang="zh-CN" altLang="en-US"/>
        </a:p>
      </dgm:t>
    </dgm:pt>
    <dgm:pt modelId="{73F00F6D-3508-4519-B1AF-C8E724168C9F}" type="sibTrans" cxnId="{D974E81E-A253-46BE-BA42-96D476F81EAF}">
      <dgm:prSet/>
      <dgm:spPr/>
      <dgm:t>
        <a:bodyPr/>
        <a:lstStyle/>
        <a:p>
          <a:endParaRPr lang="zh-CN" altLang="en-US"/>
        </a:p>
      </dgm:t>
    </dgm:pt>
    <dgm:pt modelId="{06E1A622-5956-4B4F-BDBA-6280CE228C0E}">
      <dgm:prSet/>
      <dgm:spPr/>
      <dgm:t>
        <a:bodyPr/>
        <a:lstStyle/>
        <a:p>
          <a:r>
            <a:rPr lang="zh-CN" altLang="en-US" dirty="0"/>
            <a:t>童榜燃</a:t>
          </a:r>
        </a:p>
      </dgm:t>
    </dgm:pt>
    <dgm:pt modelId="{533C9CBC-D822-4F92-8023-D2169F28A7FB}" type="parTrans" cxnId="{0D29B7C8-F989-4F8B-9C5A-2C2098C962F6}">
      <dgm:prSet/>
      <dgm:spPr/>
      <dgm:t>
        <a:bodyPr/>
        <a:lstStyle/>
        <a:p>
          <a:endParaRPr lang="zh-CN" altLang="en-US"/>
        </a:p>
      </dgm:t>
    </dgm:pt>
    <dgm:pt modelId="{5013CE1F-DAF5-4167-AA76-161D1119BE0C}" type="sibTrans" cxnId="{0D29B7C8-F989-4F8B-9C5A-2C2098C962F6}">
      <dgm:prSet/>
      <dgm:spPr/>
      <dgm:t>
        <a:bodyPr/>
        <a:lstStyle/>
        <a:p>
          <a:endParaRPr lang="zh-CN" altLang="en-US"/>
        </a:p>
      </dgm:t>
    </dgm:pt>
    <dgm:pt modelId="{66A8A438-AA30-4ABE-BEA8-42E57506C9C5}">
      <dgm:prSet/>
      <dgm:spPr/>
      <dgm:t>
        <a:bodyPr/>
        <a:lstStyle/>
        <a:p>
          <a:r>
            <a:rPr lang="zh-CN" altLang="en-US" dirty="0"/>
            <a:t>洪郑天</a:t>
          </a:r>
        </a:p>
      </dgm:t>
    </dgm:pt>
    <dgm:pt modelId="{677EFB8F-DAD9-45A1-A363-7D0BD98E8ECA}" type="parTrans" cxnId="{3B7C9427-2925-45C5-9CD9-C0FC1CF288D6}">
      <dgm:prSet/>
      <dgm:spPr/>
      <dgm:t>
        <a:bodyPr/>
        <a:lstStyle/>
        <a:p>
          <a:endParaRPr lang="zh-CN" altLang="en-US"/>
        </a:p>
      </dgm:t>
    </dgm:pt>
    <dgm:pt modelId="{F86E10B7-0AC2-4F94-A264-66F8F0887ABC}" type="sibTrans" cxnId="{3B7C9427-2925-45C5-9CD9-C0FC1CF288D6}">
      <dgm:prSet/>
      <dgm:spPr/>
      <dgm:t>
        <a:bodyPr/>
        <a:lstStyle/>
        <a:p>
          <a:endParaRPr lang="zh-CN" altLang="en-US"/>
        </a:p>
      </dgm:t>
    </dgm:pt>
    <dgm:pt modelId="{0770A22B-4697-4573-AC47-752C9E572D27}" type="pres">
      <dgm:prSet presAssocID="{5D9987FA-0BCF-4559-A0FE-98BC803C616B}" presName="Name0" presStyleCnt="0">
        <dgm:presLayoutVars>
          <dgm:dir/>
          <dgm:resizeHandles val="exact"/>
        </dgm:presLayoutVars>
      </dgm:prSet>
      <dgm:spPr/>
    </dgm:pt>
    <dgm:pt modelId="{7EFDBE2F-1FB1-4A10-ADEF-90829BB30136}" type="pres">
      <dgm:prSet presAssocID="{5D9987FA-0BCF-4559-A0FE-98BC803C616B}" presName="fgShape" presStyleLbl="fgShp" presStyleIdx="0" presStyleCnt="1"/>
      <dgm:spPr/>
    </dgm:pt>
    <dgm:pt modelId="{B54141F2-A6ED-4AD4-84B6-10810187A38F}" type="pres">
      <dgm:prSet presAssocID="{5D9987FA-0BCF-4559-A0FE-98BC803C616B}" presName="linComp" presStyleCnt="0"/>
      <dgm:spPr/>
    </dgm:pt>
    <dgm:pt modelId="{9E63DA94-E39A-4586-AEB7-BAA444A613BD}" type="pres">
      <dgm:prSet presAssocID="{2BCE2225-9F20-4611-80A8-78D4959E4C47}" presName="compNode" presStyleCnt="0"/>
      <dgm:spPr/>
    </dgm:pt>
    <dgm:pt modelId="{134EBC3D-0ADF-4E6E-854A-4E50C2113E62}" type="pres">
      <dgm:prSet presAssocID="{2BCE2225-9F20-4611-80A8-78D4959E4C47}" presName="bkgdShape" presStyleLbl="node1" presStyleIdx="0" presStyleCnt="5"/>
      <dgm:spPr/>
    </dgm:pt>
    <dgm:pt modelId="{2F389B09-FAE3-4EE5-A0E6-87BE090D4827}" type="pres">
      <dgm:prSet presAssocID="{2BCE2225-9F20-4611-80A8-78D4959E4C47}" presName="nodeTx" presStyleLbl="node1" presStyleIdx="0" presStyleCnt="5">
        <dgm:presLayoutVars>
          <dgm:bulletEnabled val="1"/>
        </dgm:presLayoutVars>
      </dgm:prSet>
      <dgm:spPr/>
    </dgm:pt>
    <dgm:pt modelId="{35E10F94-029D-4FBF-BDA9-17488719E5E2}" type="pres">
      <dgm:prSet presAssocID="{2BCE2225-9F20-4611-80A8-78D4959E4C47}" presName="invisiNode" presStyleLbl="node1" presStyleIdx="0" presStyleCnt="5"/>
      <dgm:spPr/>
    </dgm:pt>
    <dgm:pt modelId="{EB1C3282-9CDF-4128-8508-D9EEA1E7071E}" type="pres">
      <dgm:prSet presAssocID="{2BCE2225-9F20-4611-80A8-78D4959E4C47}" presName="imagNode" presStyleLbl="fgImgPlace1" presStyleIdx="0" presStyleCnt="5"/>
      <dgm:spPr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区块链 轮廓"/>
        </a:ext>
      </dgm:extLst>
    </dgm:pt>
    <dgm:pt modelId="{D0355616-046C-404F-8942-2356AFB010A0}" type="pres">
      <dgm:prSet presAssocID="{242B9FB7-D182-4FB0-B3E7-3362EF7E4706}" presName="sibTrans" presStyleLbl="sibTrans2D1" presStyleIdx="0" presStyleCnt="0"/>
      <dgm:spPr/>
    </dgm:pt>
    <dgm:pt modelId="{86B1B48C-6911-4C63-B059-69F0698EADE0}" type="pres">
      <dgm:prSet presAssocID="{ECB4F353-026F-4BFC-8306-D91993529317}" presName="compNode" presStyleCnt="0"/>
      <dgm:spPr/>
    </dgm:pt>
    <dgm:pt modelId="{ACA5E22E-B860-49E8-842F-03C33A9453CC}" type="pres">
      <dgm:prSet presAssocID="{ECB4F353-026F-4BFC-8306-D91993529317}" presName="bkgdShape" presStyleLbl="node1" presStyleIdx="1" presStyleCnt="5"/>
      <dgm:spPr/>
    </dgm:pt>
    <dgm:pt modelId="{36026F71-0C3F-4F81-BEA2-1ECF8A682E8B}" type="pres">
      <dgm:prSet presAssocID="{ECB4F353-026F-4BFC-8306-D91993529317}" presName="nodeTx" presStyleLbl="node1" presStyleIdx="1" presStyleCnt="5">
        <dgm:presLayoutVars>
          <dgm:bulletEnabled val="1"/>
        </dgm:presLayoutVars>
      </dgm:prSet>
      <dgm:spPr/>
    </dgm:pt>
    <dgm:pt modelId="{5BD2E4DB-FFC4-4BDC-A033-AC34579A2834}" type="pres">
      <dgm:prSet presAssocID="{ECB4F353-026F-4BFC-8306-D91993529317}" presName="invisiNode" presStyleLbl="node1" presStyleIdx="1" presStyleCnt="5"/>
      <dgm:spPr/>
    </dgm:pt>
    <dgm:pt modelId="{FA2D8FAF-B1FC-470E-8EC8-F877E66BF162}" type="pres">
      <dgm:prSet presAssocID="{ECB4F353-026F-4BFC-8306-D91993529317}" presName="imagNode" presStyleLbl="fgImgPlace1" presStyleIdx="1" presStyleCnt="5"/>
      <dgm:spPr>
        <a:blipFill rotWithShape="1"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</dgm:spPr>
    </dgm:pt>
    <dgm:pt modelId="{DB211DB2-8A74-47BD-869F-139FDCB4581B}" type="pres">
      <dgm:prSet presAssocID="{61D248E3-318D-48AC-A755-C95EA0224148}" presName="sibTrans" presStyleLbl="sibTrans2D1" presStyleIdx="0" presStyleCnt="0"/>
      <dgm:spPr/>
    </dgm:pt>
    <dgm:pt modelId="{62DAABA1-4261-4304-B5A8-6D0AA38271F9}" type="pres">
      <dgm:prSet presAssocID="{1BAF9A54-FBAC-428A-864D-341F8626820B}" presName="compNode" presStyleCnt="0"/>
      <dgm:spPr/>
    </dgm:pt>
    <dgm:pt modelId="{92995402-7CFD-4677-9B2D-D52F18BA2A7A}" type="pres">
      <dgm:prSet presAssocID="{1BAF9A54-FBAC-428A-864D-341F8626820B}" presName="bkgdShape" presStyleLbl="node1" presStyleIdx="2" presStyleCnt="5"/>
      <dgm:spPr/>
    </dgm:pt>
    <dgm:pt modelId="{EC2AC485-819B-474B-8E7A-AA4264800531}" type="pres">
      <dgm:prSet presAssocID="{1BAF9A54-FBAC-428A-864D-341F8626820B}" presName="nodeTx" presStyleLbl="node1" presStyleIdx="2" presStyleCnt="5">
        <dgm:presLayoutVars>
          <dgm:bulletEnabled val="1"/>
        </dgm:presLayoutVars>
      </dgm:prSet>
      <dgm:spPr/>
    </dgm:pt>
    <dgm:pt modelId="{127F6821-6632-4C5D-B1BA-1544141B48FD}" type="pres">
      <dgm:prSet presAssocID="{1BAF9A54-FBAC-428A-864D-341F8626820B}" presName="invisiNode" presStyleLbl="node1" presStyleIdx="2" presStyleCnt="5"/>
      <dgm:spPr/>
    </dgm:pt>
    <dgm:pt modelId="{78FAC734-20C7-473E-A374-450802007825}" type="pres">
      <dgm:prSet presAssocID="{1BAF9A54-FBAC-428A-864D-341F8626820B}" presName="imagNode" presStyleLbl="fgImgPlace1" presStyleIdx="2" presStyleCnt="5"/>
      <dgm:spPr>
        <a:blipFill rotWithShape="1"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</dgm:spPr>
    </dgm:pt>
    <dgm:pt modelId="{7E12CB7D-23E8-46A3-810B-BDD87AEF182D}" type="pres">
      <dgm:prSet presAssocID="{73F00F6D-3508-4519-B1AF-C8E724168C9F}" presName="sibTrans" presStyleLbl="sibTrans2D1" presStyleIdx="0" presStyleCnt="0"/>
      <dgm:spPr/>
    </dgm:pt>
    <dgm:pt modelId="{19538446-D0B6-4770-B45B-96461DD5E20E}" type="pres">
      <dgm:prSet presAssocID="{06E1A622-5956-4B4F-BDBA-6280CE228C0E}" presName="compNode" presStyleCnt="0"/>
      <dgm:spPr/>
    </dgm:pt>
    <dgm:pt modelId="{9451FA0A-C975-4DBB-BB22-18E8BAD6D073}" type="pres">
      <dgm:prSet presAssocID="{06E1A622-5956-4B4F-BDBA-6280CE228C0E}" presName="bkgdShape" presStyleLbl="node1" presStyleIdx="3" presStyleCnt="5"/>
      <dgm:spPr/>
    </dgm:pt>
    <dgm:pt modelId="{E96AFE20-011E-44FF-AC9A-F0ECB5D2A0B5}" type="pres">
      <dgm:prSet presAssocID="{06E1A622-5956-4B4F-BDBA-6280CE228C0E}" presName="nodeTx" presStyleLbl="node1" presStyleIdx="3" presStyleCnt="5">
        <dgm:presLayoutVars>
          <dgm:bulletEnabled val="1"/>
        </dgm:presLayoutVars>
      </dgm:prSet>
      <dgm:spPr/>
    </dgm:pt>
    <dgm:pt modelId="{928D9E7E-5556-4349-89FB-DF182872D789}" type="pres">
      <dgm:prSet presAssocID="{06E1A622-5956-4B4F-BDBA-6280CE228C0E}" presName="invisiNode" presStyleLbl="node1" presStyleIdx="3" presStyleCnt="5"/>
      <dgm:spPr/>
    </dgm:pt>
    <dgm:pt modelId="{5FD95597-FF59-4375-8E71-A7CB84661A6A}" type="pres">
      <dgm:prSet presAssocID="{06E1A622-5956-4B4F-BDBA-6280CE228C0E}" presName="imagNode" presStyleLbl="fgImgPlace1" presStyleIdx="3" presStyleCnt="5"/>
      <dgm:spPr>
        <a:blipFill rotWithShape="1">
          <a:blip xmlns:r="http://schemas.openxmlformats.org/officeDocument/2006/relationships" r:embed="rId4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</dgm:spPr>
    </dgm:pt>
    <dgm:pt modelId="{A611F5C8-09A8-4346-A131-CDC098953A57}" type="pres">
      <dgm:prSet presAssocID="{5013CE1F-DAF5-4167-AA76-161D1119BE0C}" presName="sibTrans" presStyleLbl="sibTrans2D1" presStyleIdx="0" presStyleCnt="0"/>
      <dgm:spPr/>
    </dgm:pt>
    <dgm:pt modelId="{DA2827E0-EA60-49B5-AF72-BE63C8E61118}" type="pres">
      <dgm:prSet presAssocID="{66A8A438-AA30-4ABE-BEA8-42E57506C9C5}" presName="compNode" presStyleCnt="0"/>
      <dgm:spPr/>
    </dgm:pt>
    <dgm:pt modelId="{B4F09A04-1768-43B3-A8EB-C54C7E86E419}" type="pres">
      <dgm:prSet presAssocID="{66A8A438-AA30-4ABE-BEA8-42E57506C9C5}" presName="bkgdShape" presStyleLbl="node1" presStyleIdx="4" presStyleCnt="5"/>
      <dgm:spPr/>
    </dgm:pt>
    <dgm:pt modelId="{96CF145A-B866-4E34-9BD5-EB32BB6D0D7F}" type="pres">
      <dgm:prSet presAssocID="{66A8A438-AA30-4ABE-BEA8-42E57506C9C5}" presName="nodeTx" presStyleLbl="node1" presStyleIdx="4" presStyleCnt="5">
        <dgm:presLayoutVars>
          <dgm:bulletEnabled val="1"/>
        </dgm:presLayoutVars>
      </dgm:prSet>
      <dgm:spPr/>
    </dgm:pt>
    <dgm:pt modelId="{4DC528D9-D2F6-4A1B-BC4E-794090ABBF5C}" type="pres">
      <dgm:prSet presAssocID="{66A8A438-AA30-4ABE-BEA8-42E57506C9C5}" presName="invisiNode" presStyleLbl="node1" presStyleIdx="4" presStyleCnt="5"/>
      <dgm:spPr/>
    </dgm:pt>
    <dgm:pt modelId="{5EC21AF8-6C56-44AA-8660-71BE34079136}" type="pres">
      <dgm:prSet presAssocID="{66A8A438-AA30-4ABE-BEA8-42E57506C9C5}" presName="imagNode" presStyleLbl="fgImgPlace1" presStyleIdx="4" presStyleCnt="5"/>
      <dgm:spPr>
        <a:blipFill rotWithShape="1">
          <a:blip xmlns:r="http://schemas.openxmlformats.org/officeDocument/2006/relationships" r:embed="rId5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</dgm:spPr>
    </dgm:pt>
  </dgm:ptLst>
  <dgm:cxnLst>
    <dgm:cxn modelId="{76327600-C892-41AC-B369-8FE8F83CC717}" srcId="{5D9987FA-0BCF-4559-A0FE-98BC803C616B}" destId="{ECB4F353-026F-4BFC-8306-D91993529317}" srcOrd="1" destOrd="0" parTransId="{24F10C14-F597-4262-944E-9E9D04902FB6}" sibTransId="{61D248E3-318D-48AC-A755-C95EA0224148}"/>
    <dgm:cxn modelId="{D974E81E-A253-46BE-BA42-96D476F81EAF}" srcId="{5D9987FA-0BCF-4559-A0FE-98BC803C616B}" destId="{1BAF9A54-FBAC-428A-864D-341F8626820B}" srcOrd="2" destOrd="0" parTransId="{8EF81B9C-C1F1-4EFF-B6EC-ECE0EE8F9A26}" sibTransId="{73F00F6D-3508-4519-B1AF-C8E724168C9F}"/>
    <dgm:cxn modelId="{66249225-FEC4-41D5-BFFD-2A516B368D0A}" type="presOf" srcId="{2BCE2225-9F20-4611-80A8-78D4959E4C47}" destId="{134EBC3D-0ADF-4E6E-854A-4E50C2113E62}" srcOrd="0" destOrd="0" presId="urn:microsoft.com/office/officeart/2005/8/layout/hList7"/>
    <dgm:cxn modelId="{3B7C9427-2925-45C5-9CD9-C0FC1CF288D6}" srcId="{5D9987FA-0BCF-4559-A0FE-98BC803C616B}" destId="{66A8A438-AA30-4ABE-BEA8-42E57506C9C5}" srcOrd="4" destOrd="0" parTransId="{677EFB8F-DAD9-45A1-A363-7D0BD98E8ECA}" sibTransId="{F86E10B7-0AC2-4F94-A264-66F8F0887ABC}"/>
    <dgm:cxn modelId="{0EC93661-968A-4870-925C-405F79B28961}" type="presOf" srcId="{06E1A622-5956-4B4F-BDBA-6280CE228C0E}" destId="{9451FA0A-C975-4DBB-BB22-18E8BAD6D073}" srcOrd="0" destOrd="0" presId="urn:microsoft.com/office/officeart/2005/8/layout/hList7"/>
    <dgm:cxn modelId="{19194298-A57F-43DB-A30B-91DBBEA11543}" type="presOf" srcId="{61D248E3-318D-48AC-A755-C95EA0224148}" destId="{DB211DB2-8A74-47BD-869F-139FDCB4581B}" srcOrd="0" destOrd="0" presId="urn:microsoft.com/office/officeart/2005/8/layout/hList7"/>
    <dgm:cxn modelId="{066AE398-2BFC-4D29-86AB-98BDDEA7275B}" type="presOf" srcId="{66A8A438-AA30-4ABE-BEA8-42E57506C9C5}" destId="{B4F09A04-1768-43B3-A8EB-C54C7E86E419}" srcOrd="0" destOrd="0" presId="urn:microsoft.com/office/officeart/2005/8/layout/hList7"/>
    <dgm:cxn modelId="{94BA53A1-2621-40B3-BA63-B865B37468CB}" type="presOf" srcId="{242B9FB7-D182-4FB0-B3E7-3362EF7E4706}" destId="{D0355616-046C-404F-8942-2356AFB010A0}" srcOrd="0" destOrd="0" presId="urn:microsoft.com/office/officeart/2005/8/layout/hList7"/>
    <dgm:cxn modelId="{C41902B4-84BE-4CC5-A1C3-BA4CEF281D03}" type="presOf" srcId="{5013CE1F-DAF5-4167-AA76-161D1119BE0C}" destId="{A611F5C8-09A8-4346-A131-CDC098953A57}" srcOrd="0" destOrd="0" presId="urn:microsoft.com/office/officeart/2005/8/layout/hList7"/>
    <dgm:cxn modelId="{EFADD1B4-F120-497D-AC8F-4CA87464AF1A}" type="presOf" srcId="{2BCE2225-9F20-4611-80A8-78D4959E4C47}" destId="{2F389B09-FAE3-4EE5-A0E6-87BE090D4827}" srcOrd="1" destOrd="0" presId="urn:microsoft.com/office/officeart/2005/8/layout/hList7"/>
    <dgm:cxn modelId="{BC8EC8B7-B9D6-48CE-A06D-F3A7F4A5AEA0}" type="presOf" srcId="{ECB4F353-026F-4BFC-8306-D91993529317}" destId="{ACA5E22E-B860-49E8-842F-03C33A9453CC}" srcOrd="0" destOrd="0" presId="urn:microsoft.com/office/officeart/2005/8/layout/hList7"/>
    <dgm:cxn modelId="{B41B71BE-2AE6-4B05-BA43-DDCE63B83553}" type="presOf" srcId="{1BAF9A54-FBAC-428A-864D-341F8626820B}" destId="{92995402-7CFD-4677-9B2D-D52F18BA2A7A}" srcOrd="0" destOrd="0" presId="urn:microsoft.com/office/officeart/2005/8/layout/hList7"/>
    <dgm:cxn modelId="{E67F68C0-E6EA-4CD4-8B7A-7E7AE8C799BC}" srcId="{5D9987FA-0BCF-4559-A0FE-98BC803C616B}" destId="{2BCE2225-9F20-4611-80A8-78D4959E4C47}" srcOrd="0" destOrd="0" parTransId="{4BBD3ADD-941C-459E-80F0-4ECA5B68AFA0}" sibTransId="{242B9FB7-D182-4FB0-B3E7-3362EF7E4706}"/>
    <dgm:cxn modelId="{0D29B7C8-F989-4F8B-9C5A-2C2098C962F6}" srcId="{5D9987FA-0BCF-4559-A0FE-98BC803C616B}" destId="{06E1A622-5956-4B4F-BDBA-6280CE228C0E}" srcOrd="3" destOrd="0" parTransId="{533C9CBC-D822-4F92-8023-D2169F28A7FB}" sibTransId="{5013CE1F-DAF5-4167-AA76-161D1119BE0C}"/>
    <dgm:cxn modelId="{507F41CB-09C4-4165-BABE-19BB54F9D0B3}" type="presOf" srcId="{66A8A438-AA30-4ABE-BEA8-42E57506C9C5}" destId="{96CF145A-B866-4E34-9BD5-EB32BB6D0D7F}" srcOrd="1" destOrd="0" presId="urn:microsoft.com/office/officeart/2005/8/layout/hList7"/>
    <dgm:cxn modelId="{5DA588CB-6E02-4F69-A5DF-3AC17781DFDE}" type="presOf" srcId="{5D9987FA-0BCF-4559-A0FE-98BC803C616B}" destId="{0770A22B-4697-4573-AC47-752C9E572D27}" srcOrd="0" destOrd="0" presId="urn:microsoft.com/office/officeart/2005/8/layout/hList7"/>
    <dgm:cxn modelId="{68CCCFE0-8464-482F-83DB-B34AC7A87534}" type="presOf" srcId="{ECB4F353-026F-4BFC-8306-D91993529317}" destId="{36026F71-0C3F-4F81-BEA2-1ECF8A682E8B}" srcOrd="1" destOrd="0" presId="urn:microsoft.com/office/officeart/2005/8/layout/hList7"/>
    <dgm:cxn modelId="{2E0EA6E5-D6DD-4B43-B89D-316BA465B48D}" type="presOf" srcId="{73F00F6D-3508-4519-B1AF-C8E724168C9F}" destId="{7E12CB7D-23E8-46A3-810B-BDD87AEF182D}" srcOrd="0" destOrd="0" presId="urn:microsoft.com/office/officeart/2005/8/layout/hList7"/>
    <dgm:cxn modelId="{24E3ECED-38C3-4F98-BD3E-0717A91D3808}" type="presOf" srcId="{06E1A622-5956-4B4F-BDBA-6280CE228C0E}" destId="{E96AFE20-011E-44FF-AC9A-F0ECB5D2A0B5}" srcOrd="1" destOrd="0" presId="urn:microsoft.com/office/officeart/2005/8/layout/hList7"/>
    <dgm:cxn modelId="{A749D4F1-0CDF-4B07-B7C9-0FB10F4D6172}" type="presOf" srcId="{1BAF9A54-FBAC-428A-864D-341F8626820B}" destId="{EC2AC485-819B-474B-8E7A-AA4264800531}" srcOrd="1" destOrd="0" presId="urn:microsoft.com/office/officeart/2005/8/layout/hList7"/>
    <dgm:cxn modelId="{44C1DBB4-71C6-4B11-A868-1A586825BFEC}" type="presParOf" srcId="{0770A22B-4697-4573-AC47-752C9E572D27}" destId="{7EFDBE2F-1FB1-4A10-ADEF-90829BB30136}" srcOrd="0" destOrd="0" presId="urn:microsoft.com/office/officeart/2005/8/layout/hList7"/>
    <dgm:cxn modelId="{748DB34D-551D-462B-AACB-89A7078F8351}" type="presParOf" srcId="{0770A22B-4697-4573-AC47-752C9E572D27}" destId="{B54141F2-A6ED-4AD4-84B6-10810187A38F}" srcOrd="1" destOrd="0" presId="urn:microsoft.com/office/officeart/2005/8/layout/hList7"/>
    <dgm:cxn modelId="{67E43702-8E22-4D82-A24E-6F154C836A61}" type="presParOf" srcId="{B54141F2-A6ED-4AD4-84B6-10810187A38F}" destId="{9E63DA94-E39A-4586-AEB7-BAA444A613BD}" srcOrd="0" destOrd="0" presId="urn:microsoft.com/office/officeart/2005/8/layout/hList7"/>
    <dgm:cxn modelId="{8724AE3F-E39A-49E8-B12D-3A6D574F6531}" type="presParOf" srcId="{9E63DA94-E39A-4586-AEB7-BAA444A613BD}" destId="{134EBC3D-0ADF-4E6E-854A-4E50C2113E62}" srcOrd="0" destOrd="0" presId="urn:microsoft.com/office/officeart/2005/8/layout/hList7"/>
    <dgm:cxn modelId="{43674E40-F34B-4F0E-940C-F8F9266FB0CD}" type="presParOf" srcId="{9E63DA94-E39A-4586-AEB7-BAA444A613BD}" destId="{2F389B09-FAE3-4EE5-A0E6-87BE090D4827}" srcOrd="1" destOrd="0" presId="urn:microsoft.com/office/officeart/2005/8/layout/hList7"/>
    <dgm:cxn modelId="{5996186E-5D95-49AF-BF13-5B28EE1D14FD}" type="presParOf" srcId="{9E63DA94-E39A-4586-AEB7-BAA444A613BD}" destId="{35E10F94-029D-4FBF-BDA9-17488719E5E2}" srcOrd="2" destOrd="0" presId="urn:microsoft.com/office/officeart/2005/8/layout/hList7"/>
    <dgm:cxn modelId="{49624511-7445-4D9F-A9EC-169D9BA1A9FB}" type="presParOf" srcId="{9E63DA94-E39A-4586-AEB7-BAA444A613BD}" destId="{EB1C3282-9CDF-4128-8508-D9EEA1E7071E}" srcOrd="3" destOrd="0" presId="urn:microsoft.com/office/officeart/2005/8/layout/hList7"/>
    <dgm:cxn modelId="{557F676D-51B3-4439-BA36-97D769433A6A}" type="presParOf" srcId="{B54141F2-A6ED-4AD4-84B6-10810187A38F}" destId="{D0355616-046C-404F-8942-2356AFB010A0}" srcOrd="1" destOrd="0" presId="urn:microsoft.com/office/officeart/2005/8/layout/hList7"/>
    <dgm:cxn modelId="{FCF7ECE6-6F31-48E3-86F7-DA777B043206}" type="presParOf" srcId="{B54141F2-A6ED-4AD4-84B6-10810187A38F}" destId="{86B1B48C-6911-4C63-B059-69F0698EADE0}" srcOrd="2" destOrd="0" presId="urn:microsoft.com/office/officeart/2005/8/layout/hList7"/>
    <dgm:cxn modelId="{30A73DB9-8A24-4BB8-A732-F438C3D8B0FB}" type="presParOf" srcId="{86B1B48C-6911-4C63-B059-69F0698EADE0}" destId="{ACA5E22E-B860-49E8-842F-03C33A9453CC}" srcOrd="0" destOrd="0" presId="urn:microsoft.com/office/officeart/2005/8/layout/hList7"/>
    <dgm:cxn modelId="{6E9FB650-42B5-4AE6-B6FD-F3D262953907}" type="presParOf" srcId="{86B1B48C-6911-4C63-B059-69F0698EADE0}" destId="{36026F71-0C3F-4F81-BEA2-1ECF8A682E8B}" srcOrd="1" destOrd="0" presId="urn:microsoft.com/office/officeart/2005/8/layout/hList7"/>
    <dgm:cxn modelId="{D3AC3A0E-9344-46EC-8D24-E6E1D206C020}" type="presParOf" srcId="{86B1B48C-6911-4C63-B059-69F0698EADE0}" destId="{5BD2E4DB-FFC4-4BDC-A033-AC34579A2834}" srcOrd="2" destOrd="0" presId="urn:microsoft.com/office/officeart/2005/8/layout/hList7"/>
    <dgm:cxn modelId="{D94D03FB-7BF6-4509-A044-7B5A2CDCCF83}" type="presParOf" srcId="{86B1B48C-6911-4C63-B059-69F0698EADE0}" destId="{FA2D8FAF-B1FC-470E-8EC8-F877E66BF162}" srcOrd="3" destOrd="0" presId="urn:microsoft.com/office/officeart/2005/8/layout/hList7"/>
    <dgm:cxn modelId="{385382DC-DBEF-4534-91C5-40E23F0483A0}" type="presParOf" srcId="{B54141F2-A6ED-4AD4-84B6-10810187A38F}" destId="{DB211DB2-8A74-47BD-869F-139FDCB4581B}" srcOrd="3" destOrd="0" presId="urn:microsoft.com/office/officeart/2005/8/layout/hList7"/>
    <dgm:cxn modelId="{2636F19B-858C-4CD9-9878-C1E095151216}" type="presParOf" srcId="{B54141F2-A6ED-4AD4-84B6-10810187A38F}" destId="{62DAABA1-4261-4304-B5A8-6D0AA38271F9}" srcOrd="4" destOrd="0" presId="urn:microsoft.com/office/officeart/2005/8/layout/hList7"/>
    <dgm:cxn modelId="{561847BF-E460-4D96-BCDB-C2BD34E95D65}" type="presParOf" srcId="{62DAABA1-4261-4304-B5A8-6D0AA38271F9}" destId="{92995402-7CFD-4677-9B2D-D52F18BA2A7A}" srcOrd="0" destOrd="0" presId="urn:microsoft.com/office/officeart/2005/8/layout/hList7"/>
    <dgm:cxn modelId="{DAF55C75-D24A-4DC5-9F2E-EA277EE47681}" type="presParOf" srcId="{62DAABA1-4261-4304-B5A8-6D0AA38271F9}" destId="{EC2AC485-819B-474B-8E7A-AA4264800531}" srcOrd="1" destOrd="0" presId="urn:microsoft.com/office/officeart/2005/8/layout/hList7"/>
    <dgm:cxn modelId="{48673FE7-DC70-424C-AA09-85E1A8D89A66}" type="presParOf" srcId="{62DAABA1-4261-4304-B5A8-6D0AA38271F9}" destId="{127F6821-6632-4C5D-B1BA-1544141B48FD}" srcOrd="2" destOrd="0" presId="urn:microsoft.com/office/officeart/2005/8/layout/hList7"/>
    <dgm:cxn modelId="{278FAB6C-4341-4428-AF71-168729C44AED}" type="presParOf" srcId="{62DAABA1-4261-4304-B5A8-6D0AA38271F9}" destId="{78FAC734-20C7-473E-A374-450802007825}" srcOrd="3" destOrd="0" presId="urn:microsoft.com/office/officeart/2005/8/layout/hList7"/>
    <dgm:cxn modelId="{98637101-C1CD-4C6A-A980-E3BB1C5D05EA}" type="presParOf" srcId="{B54141F2-A6ED-4AD4-84B6-10810187A38F}" destId="{7E12CB7D-23E8-46A3-810B-BDD87AEF182D}" srcOrd="5" destOrd="0" presId="urn:microsoft.com/office/officeart/2005/8/layout/hList7"/>
    <dgm:cxn modelId="{4CC628AA-176E-4E7B-91DA-264629651E78}" type="presParOf" srcId="{B54141F2-A6ED-4AD4-84B6-10810187A38F}" destId="{19538446-D0B6-4770-B45B-96461DD5E20E}" srcOrd="6" destOrd="0" presId="urn:microsoft.com/office/officeart/2005/8/layout/hList7"/>
    <dgm:cxn modelId="{FC46B177-DDC2-4ECE-B22E-0AA4E0818ADD}" type="presParOf" srcId="{19538446-D0B6-4770-B45B-96461DD5E20E}" destId="{9451FA0A-C975-4DBB-BB22-18E8BAD6D073}" srcOrd="0" destOrd="0" presId="urn:microsoft.com/office/officeart/2005/8/layout/hList7"/>
    <dgm:cxn modelId="{FC832690-8710-43D1-84FA-28A39B1CE556}" type="presParOf" srcId="{19538446-D0B6-4770-B45B-96461DD5E20E}" destId="{E96AFE20-011E-44FF-AC9A-F0ECB5D2A0B5}" srcOrd="1" destOrd="0" presId="urn:microsoft.com/office/officeart/2005/8/layout/hList7"/>
    <dgm:cxn modelId="{538D6E3B-445A-445D-8226-7E4F84950EDC}" type="presParOf" srcId="{19538446-D0B6-4770-B45B-96461DD5E20E}" destId="{928D9E7E-5556-4349-89FB-DF182872D789}" srcOrd="2" destOrd="0" presId="urn:microsoft.com/office/officeart/2005/8/layout/hList7"/>
    <dgm:cxn modelId="{7C62CD39-A6BF-48E4-8443-FFAE5C32490C}" type="presParOf" srcId="{19538446-D0B6-4770-B45B-96461DD5E20E}" destId="{5FD95597-FF59-4375-8E71-A7CB84661A6A}" srcOrd="3" destOrd="0" presId="urn:microsoft.com/office/officeart/2005/8/layout/hList7"/>
    <dgm:cxn modelId="{FD328B72-AB51-45F0-935E-B9BB558754DD}" type="presParOf" srcId="{B54141F2-A6ED-4AD4-84B6-10810187A38F}" destId="{A611F5C8-09A8-4346-A131-CDC098953A57}" srcOrd="7" destOrd="0" presId="urn:microsoft.com/office/officeart/2005/8/layout/hList7"/>
    <dgm:cxn modelId="{42EBD486-BB11-43C9-80C3-1D23DEEC15C3}" type="presParOf" srcId="{B54141F2-A6ED-4AD4-84B6-10810187A38F}" destId="{DA2827E0-EA60-49B5-AF72-BE63C8E61118}" srcOrd="8" destOrd="0" presId="urn:microsoft.com/office/officeart/2005/8/layout/hList7"/>
    <dgm:cxn modelId="{35BDE47F-D18D-48E1-AA95-5A045AFC3819}" type="presParOf" srcId="{DA2827E0-EA60-49B5-AF72-BE63C8E61118}" destId="{B4F09A04-1768-43B3-A8EB-C54C7E86E419}" srcOrd="0" destOrd="0" presId="urn:microsoft.com/office/officeart/2005/8/layout/hList7"/>
    <dgm:cxn modelId="{4DC19DA0-5786-4B13-855B-B54CCED20EDA}" type="presParOf" srcId="{DA2827E0-EA60-49B5-AF72-BE63C8E61118}" destId="{96CF145A-B866-4E34-9BD5-EB32BB6D0D7F}" srcOrd="1" destOrd="0" presId="urn:microsoft.com/office/officeart/2005/8/layout/hList7"/>
    <dgm:cxn modelId="{9AE911BF-C99A-4F50-B8BD-594EE3BB6F28}" type="presParOf" srcId="{DA2827E0-EA60-49B5-AF72-BE63C8E61118}" destId="{4DC528D9-D2F6-4A1B-BC4E-794090ABBF5C}" srcOrd="2" destOrd="0" presId="urn:microsoft.com/office/officeart/2005/8/layout/hList7"/>
    <dgm:cxn modelId="{80A9108C-4DF9-4760-8105-BA9DBD296ED1}" type="presParOf" srcId="{DA2827E0-EA60-49B5-AF72-BE63C8E61118}" destId="{5EC21AF8-6C56-44AA-8660-71BE34079136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10CA2AF-B825-48DD-95BD-15CBE06EA27D}" type="doc">
      <dgm:prSet loTypeId="urn:microsoft.com/office/officeart/2005/8/layout/lProcess2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0BDD1396-A3A0-495C-B245-1AA257892446}">
      <dgm:prSet phldrT="[文本]"/>
      <dgm:spPr/>
      <dgm:t>
        <a:bodyPr/>
        <a:lstStyle/>
        <a:p>
          <a:r>
            <a:rPr lang="zh-CN" altLang="en-US" dirty="0"/>
            <a:t>党建学习</a:t>
          </a:r>
        </a:p>
      </dgm:t>
    </dgm:pt>
    <dgm:pt modelId="{C48595A5-591C-47F2-8E91-96D57946747D}" type="parTrans" cxnId="{05E7A03B-BCC3-4EFC-98FA-C547DE8A98DD}">
      <dgm:prSet/>
      <dgm:spPr/>
      <dgm:t>
        <a:bodyPr/>
        <a:lstStyle/>
        <a:p>
          <a:endParaRPr lang="zh-CN" altLang="en-US"/>
        </a:p>
      </dgm:t>
    </dgm:pt>
    <dgm:pt modelId="{DEC05917-2A81-4BA7-8BAC-2811C3767E5E}" type="sibTrans" cxnId="{05E7A03B-BCC3-4EFC-98FA-C547DE8A98DD}">
      <dgm:prSet/>
      <dgm:spPr/>
      <dgm:t>
        <a:bodyPr/>
        <a:lstStyle/>
        <a:p>
          <a:endParaRPr lang="zh-CN" altLang="en-US"/>
        </a:p>
      </dgm:t>
    </dgm:pt>
    <dgm:pt modelId="{2BB2C956-F1A0-4654-ABFC-FC2A133D3A88}">
      <dgm:prSet phldrT="[文本]"/>
      <dgm:spPr/>
      <dgm:t>
        <a:bodyPr/>
        <a:lstStyle/>
        <a:p>
          <a:r>
            <a:rPr lang="zh-CN" altLang="en-US" dirty="0"/>
            <a:t>党建会议</a:t>
          </a:r>
        </a:p>
      </dgm:t>
    </dgm:pt>
    <dgm:pt modelId="{B9201D36-43AB-4F31-BE01-C9D6C66FA920}" type="parTrans" cxnId="{778DCC3A-2A96-4C5F-8D68-10D6BF8C6A91}">
      <dgm:prSet/>
      <dgm:spPr/>
      <dgm:t>
        <a:bodyPr/>
        <a:lstStyle/>
        <a:p>
          <a:endParaRPr lang="zh-CN" altLang="en-US"/>
        </a:p>
      </dgm:t>
    </dgm:pt>
    <dgm:pt modelId="{4C1BB9A3-F668-4A49-924D-B6F5957219E2}" type="sibTrans" cxnId="{778DCC3A-2A96-4C5F-8D68-10D6BF8C6A91}">
      <dgm:prSet/>
      <dgm:spPr/>
      <dgm:t>
        <a:bodyPr/>
        <a:lstStyle/>
        <a:p>
          <a:endParaRPr lang="zh-CN" altLang="en-US"/>
        </a:p>
      </dgm:t>
    </dgm:pt>
    <dgm:pt modelId="{DABBB496-7FB1-45E2-A9AD-084859D7D670}">
      <dgm:prSet phldrT="[文本]"/>
      <dgm:spPr/>
      <dgm:t>
        <a:bodyPr/>
        <a:lstStyle/>
        <a:p>
          <a:r>
            <a:rPr lang="zh-CN" altLang="en-US" dirty="0"/>
            <a:t>成员成绩</a:t>
          </a:r>
        </a:p>
      </dgm:t>
    </dgm:pt>
    <dgm:pt modelId="{239E1A74-9992-48AA-998A-0A902C6F9560}" type="parTrans" cxnId="{7A8B2F7E-9E6D-4314-B2AA-57812888224A}">
      <dgm:prSet/>
      <dgm:spPr/>
      <dgm:t>
        <a:bodyPr/>
        <a:lstStyle/>
        <a:p>
          <a:endParaRPr lang="zh-CN" altLang="en-US"/>
        </a:p>
      </dgm:t>
    </dgm:pt>
    <dgm:pt modelId="{4B791D6F-578A-454E-86DC-0AC5489C0811}" type="sibTrans" cxnId="{7A8B2F7E-9E6D-4314-B2AA-57812888224A}">
      <dgm:prSet/>
      <dgm:spPr/>
      <dgm:t>
        <a:bodyPr/>
        <a:lstStyle/>
        <a:p>
          <a:endParaRPr lang="zh-CN" altLang="en-US"/>
        </a:p>
      </dgm:t>
    </dgm:pt>
    <dgm:pt modelId="{CF60BAB6-719D-4703-8D0A-F2BF83934C62}">
      <dgm:prSet phldrT="[文本]"/>
      <dgm:spPr/>
      <dgm:t>
        <a:bodyPr/>
        <a:lstStyle/>
        <a:p>
          <a:r>
            <a:rPr lang="zh-CN" altLang="en-US"/>
            <a:t>党建工作</a:t>
          </a:r>
          <a:endParaRPr lang="zh-CN" altLang="en-US" dirty="0"/>
        </a:p>
      </dgm:t>
    </dgm:pt>
    <dgm:pt modelId="{1C78669F-1CDF-4737-9906-FD25737E9F4B}" type="parTrans" cxnId="{7E76B583-492B-47D9-9C73-C1E90FE9460A}">
      <dgm:prSet/>
      <dgm:spPr/>
      <dgm:t>
        <a:bodyPr/>
        <a:lstStyle/>
        <a:p>
          <a:endParaRPr lang="zh-CN" altLang="en-US"/>
        </a:p>
      </dgm:t>
    </dgm:pt>
    <dgm:pt modelId="{5D789156-BA5D-4B7B-A18C-FB8261D618B3}" type="sibTrans" cxnId="{7E76B583-492B-47D9-9C73-C1E90FE9460A}">
      <dgm:prSet/>
      <dgm:spPr/>
      <dgm:t>
        <a:bodyPr/>
        <a:lstStyle/>
        <a:p>
          <a:endParaRPr lang="zh-CN" altLang="en-US"/>
        </a:p>
      </dgm:t>
    </dgm:pt>
    <dgm:pt modelId="{BA08D377-BBEC-4A28-877C-843464350798}">
      <dgm:prSet phldrT="[文本]"/>
      <dgm:spPr/>
      <dgm:t>
        <a:bodyPr/>
        <a:lstStyle/>
        <a:p>
          <a:r>
            <a:rPr lang="zh-CN" altLang="en-US" dirty="0"/>
            <a:t>党建新闻</a:t>
          </a:r>
        </a:p>
      </dgm:t>
    </dgm:pt>
    <dgm:pt modelId="{8B5D21A5-83B0-4139-A047-EE8E9C368555}" type="parTrans" cxnId="{3A60B425-268C-4545-9253-B89D70570768}">
      <dgm:prSet/>
      <dgm:spPr/>
      <dgm:t>
        <a:bodyPr/>
        <a:lstStyle/>
        <a:p>
          <a:endParaRPr lang="zh-CN" altLang="en-US"/>
        </a:p>
      </dgm:t>
    </dgm:pt>
    <dgm:pt modelId="{DA8557DC-FFC7-483A-B511-18CBC40F9D0A}" type="sibTrans" cxnId="{3A60B425-268C-4545-9253-B89D70570768}">
      <dgm:prSet/>
      <dgm:spPr/>
      <dgm:t>
        <a:bodyPr/>
        <a:lstStyle/>
        <a:p>
          <a:endParaRPr lang="zh-CN" altLang="en-US"/>
        </a:p>
      </dgm:t>
    </dgm:pt>
    <dgm:pt modelId="{CB2F0DD4-73FF-42EF-9096-7C6752441231}">
      <dgm:prSet phldrT="[文本]" custT="1"/>
      <dgm:spPr/>
      <dgm:t>
        <a:bodyPr/>
        <a:lstStyle/>
        <a:p>
          <a:r>
            <a:rPr lang="zh-CN" altLang="en-US" sz="2400" dirty="0"/>
            <a:t>时事新闻</a:t>
          </a:r>
        </a:p>
      </dgm:t>
    </dgm:pt>
    <dgm:pt modelId="{6F1FFE55-3193-45E1-92CA-F5C4B77054D4}" type="parTrans" cxnId="{A90FEA2D-B8A7-4A62-A2BF-5D5A38250304}">
      <dgm:prSet/>
      <dgm:spPr/>
      <dgm:t>
        <a:bodyPr/>
        <a:lstStyle/>
        <a:p>
          <a:endParaRPr lang="zh-CN" altLang="en-US"/>
        </a:p>
      </dgm:t>
    </dgm:pt>
    <dgm:pt modelId="{90070545-A772-4B86-8952-99F6C8630B18}" type="sibTrans" cxnId="{A90FEA2D-B8A7-4A62-A2BF-5D5A38250304}">
      <dgm:prSet/>
      <dgm:spPr/>
      <dgm:t>
        <a:bodyPr/>
        <a:lstStyle/>
        <a:p>
          <a:endParaRPr lang="zh-CN" altLang="en-US"/>
        </a:p>
      </dgm:t>
    </dgm:pt>
    <dgm:pt modelId="{2DE43E75-AFDE-4B71-AD00-3CBD098E1F8A}">
      <dgm:prSet phldrT="[文本]" custT="1"/>
      <dgm:spPr/>
      <dgm:t>
        <a:bodyPr/>
        <a:lstStyle/>
        <a:p>
          <a:r>
            <a:rPr lang="zh-CN" altLang="en-US" sz="2400" dirty="0"/>
            <a:t>支部新闻</a:t>
          </a:r>
        </a:p>
      </dgm:t>
    </dgm:pt>
    <dgm:pt modelId="{D6068FEA-E7E8-435E-B08C-F06FBD50B2B2}" type="parTrans" cxnId="{316BB2BF-2B57-4D4C-A108-DF712A624F8C}">
      <dgm:prSet/>
      <dgm:spPr/>
      <dgm:t>
        <a:bodyPr/>
        <a:lstStyle/>
        <a:p>
          <a:endParaRPr lang="zh-CN" altLang="en-US"/>
        </a:p>
      </dgm:t>
    </dgm:pt>
    <dgm:pt modelId="{3939756D-1C22-4283-9C51-29C3BE0DC2F4}" type="sibTrans" cxnId="{316BB2BF-2B57-4D4C-A108-DF712A624F8C}">
      <dgm:prSet/>
      <dgm:spPr/>
      <dgm:t>
        <a:bodyPr/>
        <a:lstStyle/>
        <a:p>
          <a:endParaRPr lang="zh-CN" altLang="en-US"/>
        </a:p>
      </dgm:t>
    </dgm:pt>
    <dgm:pt modelId="{87E71FB9-515C-4EE4-98D9-45660EA4B737}">
      <dgm:prSet phldrT="[文本]"/>
      <dgm:spPr/>
      <dgm:t>
        <a:bodyPr/>
        <a:lstStyle/>
        <a:p>
          <a:r>
            <a:rPr lang="zh-CN" altLang="en-US" dirty="0"/>
            <a:t>举报监督</a:t>
          </a:r>
        </a:p>
      </dgm:t>
    </dgm:pt>
    <dgm:pt modelId="{F851993A-E1AE-4533-BE9F-C225A1F91649}" type="parTrans" cxnId="{308B6A00-422A-4260-ABA2-B008FC08FF32}">
      <dgm:prSet/>
      <dgm:spPr/>
      <dgm:t>
        <a:bodyPr/>
        <a:lstStyle/>
        <a:p>
          <a:endParaRPr lang="zh-CN" altLang="en-US"/>
        </a:p>
      </dgm:t>
    </dgm:pt>
    <dgm:pt modelId="{214ED2B1-9FF8-4955-8D0C-01BAC00030BB}" type="sibTrans" cxnId="{308B6A00-422A-4260-ABA2-B008FC08FF32}">
      <dgm:prSet/>
      <dgm:spPr/>
      <dgm:t>
        <a:bodyPr/>
        <a:lstStyle/>
        <a:p>
          <a:endParaRPr lang="zh-CN" altLang="en-US"/>
        </a:p>
      </dgm:t>
    </dgm:pt>
    <dgm:pt modelId="{294AD04D-DB06-4B25-9682-E7BFDA55C47F}" type="pres">
      <dgm:prSet presAssocID="{610CA2AF-B825-48DD-95BD-15CBE06EA27D}" presName="theList" presStyleCnt="0">
        <dgm:presLayoutVars>
          <dgm:dir/>
          <dgm:animLvl val="lvl"/>
          <dgm:resizeHandles val="exact"/>
        </dgm:presLayoutVars>
      </dgm:prSet>
      <dgm:spPr/>
    </dgm:pt>
    <dgm:pt modelId="{4F5EFE3D-3031-46C6-8867-79F338E863D8}" type="pres">
      <dgm:prSet presAssocID="{0BDD1396-A3A0-495C-B245-1AA257892446}" presName="compNode" presStyleCnt="0"/>
      <dgm:spPr/>
    </dgm:pt>
    <dgm:pt modelId="{21284726-E54F-437D-BDD3-7D3415BC1C44}" type="pres">
      <dgm:prSet presAssocID="{0BDD1396-A3A0-495C-B245-1AA257892446}" presName="aNode" presStyleLbl="bgShp" presStyleIdx="0" presStyleCnt="6"/>
      <dgm:spPr/>
    </dgm:pt>
    <dgm:pt modelId="{6F6FBF54-3EB1-48BA-9726-2FFE45D09503}" type="pres">
      <dgm:prSet presAssocID="{0BDD1396-A3A0-495C-B245-1AA257892446}" presName="textNode" presStyleLbl="bgShp" presStyleIdx="0" presStyleCnt="6"/>
      <dgm:spPr/>
    </dgm:pt>
    <dgm:pt modelId="{CA1C9D74-067D-480A-9BEA-90F2FA3C962C}" type="pres">
      <dgm:prSet presAssocID="{0BDD1396-A3A0-495C-B245-1AA257892446}" presName="compChildNode" presStyleCnt="0"/>
      <dgm:spPr/>
    </dgm:pt>
    <dgm:pt modelId="{77A58129-0870-4F1B-A54F-3B5DC3C7E762}" type="pres">
      <dgm:prSet presAssocID="{0BDD1396-A3A0-495C-B245-1AA257892446}" presName="theInnerList" presStyleCnt="0"/>
      <dgm:spPr/>
    </dgm:pt>
    <dgm:pt modelId="{2B4CD923-87CF-47E5-9BAC-6414073B9205}" type="pres">
      <dgm:prSet presAssocID="{0BDD1396-A3A0-495C-B245-1AA257892446}" presName="aSpace" presStyleCnt="0"/>
      <dgm:spPr/>
    </dgm:pt>
    <dgm:pt modelId="{B8644B4C-1BDF-46C9-859C-852FDCD76540}" type="pres">
      <dgm:prSet presAssocID="{CF60BAB6-719D-4703-8D0A-F2BF83934C62}" presName="compNode" presStyleCnt="0"/>
      <dgm:spPr/>
    </dgm:pt>
    <dgm:pt modelId="{66A1BFF9-315A-45EE-8C5B-331C7E7C3264}" type="pres">
      <dgm:prSet presAssocID="{CF60BAB6-719D-4703-8D0A-F2BF83934C62}" presName="aNode" presStyleLbl="bgShp" presStyleIdx="1" presStyleCnt="6"/>
      <dgm:spPr/>
    </dgm:pt>
    <dgm:pt modelId="{DE717BA5-CB3A-49CB-9AAA-7518F9066554}" type="pres">
      <dgm:prSet presAssocID="{CF60BAB6-719D-4703-8D0A-F2BF83934C62}" presName="textNode" presStyleLbl="bgShp" presStyleIdx="1" presStyleCnt="6"/>
      <dgm:spPr/>
    </dgm:pt>
    <dgm:pt modelId="{AE074619-94BD-4B1F-ABCE-19C87AD341F1}" type="pres">
      <dgm:prSet presAssocID="{CF60BAB6-719D-4703-8D0A-F2BF83934C62}" presName="compChildNode" presStyleCnt="0"/>
      <dgm:spPr/>
    </dgm:pt>
    <dgm:pt modelId="{682DA73D-B65F-4101-AD7F-84DBD2D6D217}" type="pres">
      <dgm:prSet presAssocID="{CF60BAB6-719D-4703-8D0A-F2BF83934C62}" presName="theInnerList" presStyleCnt="0"/>
      <dgm:spPr/>
    </dgm:pt>
    <dgm:pt modelId="{F4C5AF2A-18BB-4A3F-B1EE-DC13DDF19A18}" type="pres">
      <dgm:prSet presAssocID="{CF60BAB6-719D-4703-8D0A-F2BF83934C62}" presName="aSpace" presStyleCnt="0"/>
      <dgm:spPr/>
    </dgm:pt>
    <dgm:pt modelId="{E7B25A01-EA83-46BF-BE8D-D82DC68F32D3}" type="pres">
      <dgm:prSet presAssocID="{2BB2C956-F1A0-4654-ABFC-FC2A133D3A88}" presName="compNode" presStyleCnt="0"/>
      <dgm:spPr/>
    </dgm:pt>
    <dgm:pt modelId="{BD30654D-41D1-4020-81FA-FF2F8BD27C9E}" type="pres">
      <dgm:prSet presAssocID="{2BB2C956-F1A0-4654-ABFC-FC2A133D3A88}" presName="aNode" presStyleLbl="bgShp" presStyleIdx="2" presStyleCnt="6"/>
      <dgm:spPr/>
    </dgm:pt>
    <dgm:pt modelId="{D4B19FDB-A5D7-45F5-87CD-5B2067ABD2F1}" type="pres">
      <dgm:prSet presAssocID="{2BB2C956-F1A0-4654-ABFC-FC2A133D3A88}" presName="textNode" presStyleLbl="bgShp" presStyleIdx="2" presStyleCnt="6"/>
      <dgm:spPr/>
    </dgm:pt>
    <dgm:pt modelId="{AF874563-5018-4131-956B-1643B44865B8}" type="pres">
      <dgm:prSet presAssocID="{2BB2C956-F1A0-4654-ABFC-FC2A133D3A88}" presName="compChildNode" presStyleCnt="0"/>
      <dgm:spPr/>
    </dgm:pt>
    <dgm:pt modelId="{5E853F13-B099-4CA9-9598-2151A95299C4}" type="pres">
      <dgm:prSet presAssocID="{2BB2C956-F1A0-4654-ABFC-FC2A133D3A88}" presName="theInnerList" presStyleCnt="0"/>
      <dgm:spPr/>
    </dgm:pt>
    <dgm:pt modelId="{A6D74546-9EB5-459A-A017-A6BA25C79807}" type="pres">
      <dgm:prSet presAssocID="{2BB2C956-F1A0-4654-ABFC-FC2A133D3A88}" presName="aSpace" presStyleCnt="0"/>
      <dgm:spPr/>
    </dgm:pt>
    <dgm:pt modelId="{ACCD59EC-8F63-42C3-B61D-06959F27A101}" type="pres">
      <dgm:prSet presAssocID="{DABBB496-7FB1-45E2-A9AD-084859D7D670}" presName="compNode" presStyleCnt="0"/>
      <dgm:spPr/>
    </dgm:pt>
    <dgm:pt modelId="{15BBCE58-88BB-43E6-8576-D3384190B6D4}" type="pres">
      <dgm:prSet presAssocID="{DABBB496-7FB1-45E2-A9AD-084859D7D670}" presName="aNode" presStyleLbl="bgShp" presStyleIdx="3" presStyleCnt="6"/>
      <dgm:spPr/>
    </dgm:pt>
    <dgm:pt modelId="{1CDFBFBA-1746-49CE-9D40-EF65ABA8FC44}" type="pres">
      <dgm:prSet presAssocID="{DABBB496-7FB1-45E2-A9AD-084859D7D670}" presName="textNode" presStyleLbl="bgShp" presStyleIdx="3" presStyleCnt="6"/>
      <dgm:spPr/>
    </dgm:pt>
    <dgm:pt modelId="{FA91D025-D82C-4FF6-AC7E-D5D8914A8112}" type="pres">
      <dgm:prSet presAssocID="{DABBB496-7FB1-45E2-A9AD-084859D7D670}" presName="compChildNode" presStyleCnt="0"/>
      <dgm:spPr/>
    </dgm:pt>
    <dgm:pt modelId="{ACD72ACA-0404-4C3E-A313-19B277690B44}" type="pres">
      <dgm:prSet presAssocID="{DABBB496-7FB1-45E2-A9AD-084859D7D670}" presName="theInnerList" presStyleCnt="0"/>
      <dgm:spPr/>
    </dgm:pt>
    <dgm:pt modelId="{E88818E0-9D87-4224-A23A-9A94433BEBB0}" type="pres">
      <dgm:prSet presAssocID="{DABBB496-7FB1-45E2-A9AD-084859D7D670}" presName="aSpace" presStyleCnt="0"/>
      <dgm:spPr/>
    </dgm:pt>
    <dgm:pt modelId="{DD75D325-B975-4D05-9C2B-7B51C4175279}" type="pres">
      <dgm:prSet presAssocID="{BA08D377-BBEC-4A28-877C-843464350798}" presName="compNode" presStyleCnt="0"/>
      <dgm:spPr/>
    </dgm:pt>
    <dgm:pt modelId="{EBA4E294-0B64-4E1D-A48E-7D35E3709A15}" type="pres">
      <dgm:prSet presAssocID="{BA08D377-BBEC-4A28-877C-843464350798}" presName="aNode" presStyleLbl="bgShp" presStyleIdx="4" presStyleCnt="6"/>
      <dgm:spPr/>
    </dgm:pt>
    <dgm:pt modelId="{1B1C1AF8-FC4C-482A-A4F7-C50233C430CE}" type="pres">
      <dgm:prSet presAssocID="{BA08D377-BBEC-4A28-877C-843464350798}" presName="textNode" presStyleLbl="bgShp" presStyleIdx="4" presStyleCnt="6"/>
      <dgm:spPr/>
    </dgm:pt>
    <dgm:pt modelId="{36701240-8F7A-4C3A-A2F9-29F7F6FE6949}" type="pres">
      <dgm:prSet presAssocID="{BA08D377-BBEC-4A28-877C-843464350798}" presName="compChildNode" presStyleCnt="0"/>
      <dgm:spPr/>
    </dgm:pt>
    <dgm:pt modelId="{2FA5D259-6873-4130-871E-F9055E7B7F8A}" type="pres">
      <dgm:prSet presAssocID="{BA08D377-BBEC-4A28-877C-843464350798}" presName="theInnerList" presStyleCnt="0"/>
      <dgm:spPr/>
    </dgm:pt>
    <dgm:pt modelId="{E1122DB6-A1D1-4855-A6C6-7F25F9023A33}" type="pres">
      <dgm:prSet presAssocID="{CB2F0DD4-73FF-42EF-9096-7C6752441231}" presName="childNode" presStyleLbl="node1" presStyleIdx="0" presStyleCnt="2">
        <dgm:presLayoutVars>
          <dgm:bulletEnabled val="1"/>
        </dgm:presLayoutVars>
      </dgm:prSet>
      <dgm:spPr/>
    </dgm:pt>
    <dgm:pt modelId="{D0A65C78-3FFA-49F5-92E9-9A99083D4F8E}" type="pres">
      <dgm:prSet presAssocID="{CB2F0DD4-73FF-42EF-9096-7C6752441231}" presName="aSpace2" presStyleCnt="0"/>
      <dgm:spPr/>
    </dgm:pt>
    <dgm:pt modelId="{863E7A31-C173-47A9-968E-6BE9A39E5DE2}" type="pres">
      <dgm:prSet presAssocID="{2DE43E75-AFDE-4B71-AD00-3CBD098E1F8A}" presName="childNode" presStyleLbl="node1" presStyleIdx="1" presStyleCnt="2">
        <dgm:presLayoutVars>
          <dgm:bulletEnabled val="1"/>
        </dgm:presLayoutVars>
      </dgm:prSet>
      <dgm:spPr/>
    </dgm:pt>
    <dgm:pt modelId="{FDDD74DE-FA2D-4789-8B83-9F3789372D53}" type="pres">
      <dgm:prSet presAssocID="{BA08D377-BBEC-4A28-877C-843464350798}" presName="aSpace" presStyleCnt="0"/>
      <dgm:spPr/>
    </dgm:pt>
    <dgm:pt modelId="{6B1F65D3-6BC5-4705-B39C-66F45041504E}" type="pres">
      <dgm:prSet presAssocID="{87E71FB9-515C-4EE4-98D9-45660EA4B737}" presName="compNode" presStyleCnt="0"/>
      <dgm:spPr/>
    </dgm:pt>
    <dgm:pt modelId="{33587B79-0906-4F50-AB53-D7C30CB0DE85}" type="pres">
      <dgm:prSet presAssocID="{87E71FB9-515C-4EE4-98D9-45660EA4B737}" presName="aNode" presStyleLbl="bgShp" presStyleIdx="5" presStyleCnt="6"/>
      <dgm:spPr/>
    </dgm:pt>
    <dgm:pt modelId="{7952C027-BD66-4E1F-8BF1-4D4791095806}" type="pres">
      <dgm:prSet presAssocID="{87E71FB9-515C-4EE4-98D9-45660EA4B737}" presName="textNode" presStyleLbl="bgShp" presStyleIdx="5" presStyleCnt="6"/>
      <dgm:spPr/>
    </dgm:pt>
    <dgm:pt modelId="{19F87599-E9B6-4121-8EB9-5E825F15C82B}" type="pres">
      <dgm:prSet presAssocID="{87E71FB9-515C-4EE4-98D9-45660EA4B737}" presName="compChildNode" presStyleCnt="0"/>
      <dgm:spPr/>
    </dgm:pt>
    <dgm:pt modelId="{9A2695F4-8522-41C1-BCBA-E8DAA9B19E59}" type="pres">
      <dgm:prSet presAssocID="{87E71FB9-515C-4EE4-98D9-45660EA4B737}" presName="theInnerList" presStyleCnt="0"/>
      <dgm:spPr/>
    </dgm:pt>
  </dgm:ptLst>
  <dgm:cxnLst>
    <dgm:cxn modelId="{308B6A00-422A-4260-ABA2-B008FC08FF32}" srcId="{610CA2AF-B825-48DD-95BD-15CBE06EA27D}" destId="{87E71FB9-515C-4EE4-98D9-45660EA4B737}" srcOrd="5" destOrd="0" parTransId="{F851993A-E1AE-4533-BE9F-C225A1F91649}" sibTransId="{214ED2B1-9FF8-4955-8D0C-01BAC00030BB}"/>
    <dgm:cxn modelId="{2C141A04-C2DE-47A8-AF45-2A3E9A485E3B}" type="presOf" srcId="{DABBB496-7FB1-45E2-A9AD-084859D7D670}" destId="{1CDFBFBA-1746-49CE-9D40-EF65ABA8FC44}" srcOrd="1" destOrd="0" presId="urn:microsoft.com/office/officeart/2005/8/layout/lProcess2"/>
    <dgm:cxn modelId="{EECABA05-8C6B-4FB5-893E-96EAB91BDDA0}" type="presOf" srcId="{2BB2C956-F1A0-4654-ABFC-FC2A133D3A88}" destId="{BD30654D-41D1-4020-81FA-FF2F8BD27C9E}" srcOrd="0" destOrd="0" presId="urn:microsoft.com/office/officeart/2005/8/layout/lProcess2"/>
    <dgm:cxn modelId="{F17BBD13-043F-4057-8F40-D66173AB1985}" type="presOf" srcId="{0BDD1396-A3A0-495C-B245-1AA257892446}" destId="{21284726-E54F-437D-BDD3-7D3415BC1C44}" srcOrd="0" destOrd="0" presId="urn:microsoft.com/office/officeart/2005/8/layout/lProcess2"/>
    <dgm:cxn modelId="{75A39A1B-FD24-43CA-B754-FD9BB185EC16}" type="presOf" srcId="{CF60BAB6-719D-4703-8D0A-F2BF83934C62}" destId="{66A1BFF9-315A-45EE-8C5B-331C7E7C3264}" srcOrd="0" destOrd="0" presId="urn:microsoft.com/office/officeart/2005/8/layout/lProcess2"/>
    <dgm:cxn modelId="{3A60B425-268C-4545-9253-B89D70570768}" srcId="{610CA2AF-B825-48DD-95BD-15CBE06EA27D}" destId="{BA08D377-BBEC-4A28-877C-843464350798}" srcOrd="4" destOrd="0" parTransId="{8B5D21A5-83B0-4139-A047-EE8E9C368555}" sibTransId="{DA8557DC-FFC7-483A-B511-18CBC40F9D0A}"/>
    <dgm:cxn modelId="{1022192B-24EB-456B-8BAC-F37D4BF13448}" type="presOf" srcId="{87E71FB9-515C-4EE4-98D9-45660EA4B737}" destId="{7952C027-BD66-4E1F-8BF1-4D4791095806}" srcOrd="1" destOrd="0" presId="urn:microsoft.com/office/officeart/2005/8/layout/lProcess2"/>
    <dgm:cxn modelId="{A90FEA2D-B8A7-4A62-A2BF-5D5A38250304}" srcId="{BA08D377-BBEC-4A28-877C-843464350798}" destId="{CB2F0DD4-73FF-42EF-9096-7C6752441231}" srcOrd="0" destOrd="0" parTransId="{6F1FFE55-3193-45E1-92CA-F5C4B77054D4}" sibTransId="{90070545-A772-4B86-8952-99F6C8630B18}"/>
    <dgm:cxn modelId="{B868DB30-2220-42F1-A485-F7F930A782A0}" type="presOf" srcId="{DABBB496-7FB1-45E2-A9AD-084859D7D670}" destId="{15BBCE58-88BB-43E6-8576-D3384190B6D4}" srcOrd="0" destOrd="0" presId="urn:microsoft.com/office/officeart/2005/8/layout/lProcess2"/>
    <dgm:cxn modelId="{3800F031-2542-4062-AD71-E1374AEABFDD}" type="presOf" srcId="{0BDD1396-A3A0-495C-B245-1AA257892446}" destId="{6F6FBF54-3EB1-48BA-9726-2FFE45D09503}" srcOrd="1" destOrd="0" presId="urn:microsoft.com/office/officeart/2005/8/layout/lProcess2"/>
    <dgm:cxn modelId="{778DCC3A-2A96-4C5F-8D68-10D6BF8C6A91}" srcId="{610CA2AF-B825-48DD-95BD-15CBE06EA27D}" destId="{2BB2C956-F1A0-4654-ABFC-FC2A133D3A88}" srcOrd="2" destOrd="0" parTransId="{B9201D36-43AB-4F31-BE01-C9D6C66FA920}" sibTransId="{4C1BB9A3-F668-4A49-924D-B6F5957219E2}"/>
    <dgm:cxn modelId="{05E7A03B-BCC3-4EFC-98FA-C547DE8A98DD}" srcId="{610CA2AF-B825-48DD-95BD-15CBE06EA27D}" destId="{0BDD1396-A3A0-495C-B245-1AA257892446}" srcOrd="0" destOrd="0" parTransId="{C48595A5-591C-47F2-8E91-96D57946747D}" sibTransId="{DEC05917-2A81-4BA7-8BAC-2811C3767E5E}"/>
    <dgm:cxn modelId="{A86C455E-81B5-471B-A2E5-3E88A7941854}" type="presOf" srcId="{BA08D377-BBEC-4A28-877C-843464350798}" destId="{EBA4E294-0B64-4E1D-A48E-7D35E3709A15}" srcOrd="0" destOrd="0" presId="urn:microsoft.com/office/officeart/2005/8/layout/lProcess2"/>
    <dgm:cxn modelId="{4C81B263-CCB8-43BF-A622-4654B27FF479}" type="presOf" srcId="{CF60BAB6-719D-4703-8D0A-F2BF83934C62}" destId="{DE717BA5-CB3A-49CB-9AAA-7518F9066554}" srcOrd="1" destOrd="0" presId="urn:microsoft.com/office/officeart/2005/8/layout/lProcess2"/>
    <dgm:cxn modelId="{1C6DC76F-9B2F-4337-ADE7-3E773922C404}" type="presOf" srcId="{2BB2C956-F1A0-4654-ABFC-FC2A133D3A88}" destId="{D4B19FDB-A5D7-45F5-87CD-5B2067ABD2F1}" srcOrd="1" destOrd="0" presId="urn:microsoft.com/office/officeart/2005/8/layout/lProcess2"/>
    <dgm:cxn modelId="{7A8B2F7E-9E6D-4314-B2AA-57812888224A}" srcId="{610CA2AF-B825-48DD-95BD-15CBE06EA27D}" destId="{DABBB496-7FB1-45E2-A9AD-084859D7D670}" srcOrd="3" destOrd="0" parTransId="{239E1A74-9992-48AA-998A-0A902C6F9560}" sibTransId="{4B791D6F-578A-454E-86DC-0AC5489C0811}"/>
    <dgm:cxn modelId="{7E76B583-492B-47D9-9C73-C1E90FE9460A}" srcId="{610CA2AF-B825-48DD-95BD-15CBE06EA27D}" destId="{CF60BAB6-719D-4703-8D0A-F2BF83934C62}" srcOrd="1" destOrd="0" parTransId="{1C78669F-1CDF-4737-9906-FD25737E9F4B}" sibTransId="{5D789156-BA5D-4B7B-A18C-FB8261D618B3}"/>
    <dgm:cxn modelId="{54961D95-48EE-4709-9F69-222F839BE073}" type="presOf" srcId="{CB2F0DD4-73FF-42EF-9096-7C6752441231}" destId="{E1122DB6-A1D1-4855-A6C6-7F25F9023A33}" srcOrd="0" destOrd="0" presId="urn:microsoft.com/office/officeart/2005/8/layout/lProcess2"/>
    <dgm:cxn modelId="{8B9A8CA7-E09E-4D95-AADF-F979F8DCEDED}" type="presOf" srcId="{BA08D377-BBEC-4A28-877C-843464350798}" destId="{1B1C1AF8-FC4C-482A-A4F7-C50233C430CE}" srcOrd="1" destOrd="0" presId="urn:microsoft.com/office/officeart/2005/8/layout/lProcess2"/>
    <dgm:cxn modelId="{D1A662AE-E07F-402A-98E0-238A7B663B4C}" type="presOf" srcId="{610CA2AF-B825-48DD-95BD-15CBE06EA27D}" destId="{294AD04D-DB06-4B25-9682-E7BFDA55C47F}" srcOrd="0" destOrd="0" presId="urn:microsoft.com/office/officeart/2005/8/layout/lProcess2"/>
    <dgm:cxn modelId="{AD4866B4-2EF4-4D0A-8620-CA7E19218CCC}" type="presOf" srcId="{87E71FB9-515C-4EE4-98D9-45660EA4B737}" destId="{33587B79-0906-4F50-AB53-D7C30CB0DE85}" srcOrd="0" destOrd="0" presId="urn:microsoft.com/office/officeart/2005/8/layout/lProcess2"/>
    <dgm:cxn modelId="{316BB2BF-2B57-4D4C-A108-DF712A624F8C}" srcId="{BA08D377-BBEC-4A28-877C-843464350798}" destId="{2DE43E75-AFDE-4B71-AD00-3CBD098E1F8A}" srcOrd="1" destOrd="0" parTransId="{D6068FEA-E7E8-435E-B08C-F06FBD50B2B2}" sibTransId="{3939756D-1C22-4283-9C51-29C3BE0DC2F4}"/>
    <dgm:cxn modelId="{557ED4CA-B71B-49B5-814D-3CEECD5B25DE}" type="presOf" srcId="{2DE43E75-AFDE-4B71-AD00-3CBD098E1F8A}" destId="{863E7A31-C173-47A9-968E-6BE9A39E5DE2}" srcOrd="0" destOrd="0" presId="urn:microsoft.com/office/officeart/2005/8/layout/lProcess2"/>
    <dgm:cxn modelId="{22D09ED7-07C9-42D7-B46D-AE3A5539DB46}" type="presParOf" srcId="{294AD04D-DB06-4B25-9682-E7BFDA55C47F}" destId="{4F5EFE3D-3031-46C6-8867-79F338E863D8}" srcOrd="0" destOrd="0" presId="urn:microsoft.com/office/officeart/2005/8/layout/lProcess2"/>
    <dgm:cxn modelId="{076D56CB-8766-4992-BE66-6602D240729F}" type="presParOf" srcId="{4F5EFE3D-3031-46C6-8867-79F338E863D8}" destId="{21284726-E54F-437D-BDD3-7D3415BC1C44}" srcOrd="0" destOrd="0" presId="urn:microsoft.com/office/officeart/2005/8/layout/lProcess2"/>
    <dgm:cxn modelId="{C6C09E88-8803-4BC8-BD5B-E979FC517A7D}" type="presParOf" srcId="{4F5EFE3D-3031-46C6-8867-79F338E863D8}" destId="{6F6FBF54-3EB1-48BA-9726-2FFE45D09503}" srcOrd="1" destOrd="0" presId="urn:microsoft.com/office/officeart/2005/8/layout/lProcess2"/>
    <dgm:cxn modelId="{6560CA59-D86C-4743-8C16-BD2B9A379BA2}" type="presParOf" srcId="{4F5EFE3D-3031-46C6-8867-79F338E863D8}" destId="{CA1C9D74-067D-480A-9BEA-90F2FA3C962C}" srcOrd="2" destOrd="0" presId="urn:microsoft.com/office/officeart/2005/8/layout/lProcess2"/>
    <dgm:cxn modelId="{E9BF4E48-51D3-4FCC-91BF-BE16E8CBC8B9}" type="presParOf" srcId="{CA1C9D74-067D-480A-9BEA-90F2FA3C962C}" destId="{77A58129-0870-4F1B-A54F-3B5DC3C7E762}" srcOrd="0" destOrd="0" presId="urn:microsoft.com/office/officeart/2005/8/layout/lProcess2"/>
    <dgm:cxn modelId="{83D83A20-51DA-4883-A6BD-0CDB24A1E24C}" type="presParOf" srcId="{294AD04D-DB06-4B25-9682-E7BFDA55C47F}" destId="{2B4CD923-87CF-47E5-9BAC-6414073B9205}" srcOrd="1" destOrd="0" presId="urn:microsoft.com/office/officeart/2005/8/layout/lProcess2"/>
    <dgm:cxn modelId="{CAFCEDFA-E1A9-4A52-9CAD-221A5EBD4C35}" type="presParOf" srcId="{294AD04D-DB06-4B25-9682-E7BFDA55C47F}" destId="{B8644B4C-1BDF-46C9-859C-852FDCD76540}" srcOrd="2" destOrd="0" presId="urn:microsoft.com/office/officeart/2005/8/layout/lProcess2"/>
    <dgm:cxn modelId="{AFFDCFD7-B5FD-47C6-B973-3B4CE8A0590B}" type="presParOf" srcId="{B8644B4C-1BDF-46C9-859C-852FDCD76540}" destId="{66A1BFF9-315A-45EE-8C5B-331C7E7C3264}" srcOrd="0" destOrd="0" presId="urn:microsoft.com/office/officeart/2005/8/layout/lProcess2"/>
    <dgm:cxn modelId="{23643EE9-A641-4171-9F5D-1EA7099EDBFF}" type="presParOf" srcId="{B8644B4C-1BDF-46C9-859C-852FDCD76540}" destId="{DE717BA5-CB3A-49CB-9AAA-7518F9066554}" srcOrd="1" destOrd="0" presId="urn:microsoft.com/office/officeart/2005/8/layout/lProcess2"/>
    <dgm:cxn modelId="{5A3B2A3A-43CD-4432-B744-AD6806C9DC6F}" type="presParOf" srcId="{B8644B4C-1BDF-46C9-859C-852FDCD76540}" destId="{AE074619-94BD-4B1F-ABCE-19C87AD341F1}" srcOrd="2" destOrd="0" presId="urn:microsoft.com/office/officeart/2005/8/layout/lProcess2"/>
    <dgm:cxn modelId="{95167098-A3F5-4668-AF7D-A9B8BDF17518}" type="presParOf" srcId="{AE074619-94BD-4B1F-ABCE-19C87AD341F1}" destId="{682DA73D-B65F-4101-AD7F-84DBD2D6D217}" srcOrd="0" destOrd="0" presId="urn:microsoft.com/office/officeart/2005/8/layout/lProcess2"/>
    <dgm:cxn modelId="{26542A29-ADDD-494C-89B6-55B7930295F0}" type="presParOf" srcId="{294AD04D-DB06-4B25-9682-E7BFDA55C47F}" destId="{F4C5AF2A-18BB-4A3F-B1EE-DC13DDF19A18}" srcOrd="3" destOrd="0" presId="urn:microsoft.com/office/officeart/2005/8/layout/lProcess2"/>
    <dgm:cxn modelId="{579F8ADF-1E30-4510-BA0F-E7210A8D1945}" type="presParOf" srcId="{294AD04D-DB06-4B25-9682-E7BFDA55C47F}" destId="{E7B25A01-EA83-46BF-BE8D-D82DC68F32D3}" srcOrd="4" destOrd="0" presId="urn:microsoft.com/office/officeart/2005/8/layout/lProcess2"/>
    <dgm:cxn modelId="{8C0A55C8-C8CD-4B38-8649-0CBCC73E5096}" type="presParOf" srcId="{E7B25A01-EA83-46BF-BE8D-D82DC68F32D3}" destId="{BD30654D-41D1-4020-81FA-FF2F8BD27C9E}" srcOrd="0" destOrd="0" presId="urn:microsoft.com/office/officeart/2005/8/layout/lProcess2"/>
    <dgm:cxn modelId="{E5C875FD-E52B-4773-8DAD-A75755589FFC}" type="presParOf" srcId="{E7B25A01-EA83-46BF-BE8D-D82DC68F32D3}" destId="{D4B19FDB-A5D7-45F5-87CD-5B2067ABD2F1}" srcOrd="1" destOrd="0" presId="urn:microsoft.com/office/officeart/2005/8/layout/lProcess2"/>
    <dgm:cxn modelId="{9CE8D54A-EB38-4419-B86A-07BFF0A4FC1B}" type="presParOf" srcId="{E7B25A01-EA83-46BF-BE8D-D82DC68F32D3}" destId="{AF874563-5018-4131-956B-1643B44865B8}" srcOrd="2" destOrd="0" presId="urn:microsoft.com/office/officeart/2005/8/layout/lProcess2"/>
    <dgm:cxn modelId="{304FFD0B-51B3-45E1-BF06-C020AB954BED}" type="presParOf" srcId="{AF874563-5018-4131-956B-1643B44865B8}" destId="{5E853F13-B099-4CA9-9598-2151A95299C4}" srcOrd="0" destOrd="0" presId="urn:microsoft.com/office/officeart/2005/8/layout/lProcess2"/>
    <dgm:cxn modelId="{9200A94E-2FD9-4081-880C-83924D9BC50C}" type="presParOf" srcId="{294AD04D-DB06-4B25-9682-E7BFDA55C47F}" destId="{A6D74546-9EB5-459A-A017-A6BA25C79807}" srcOrd="5" destOrd="0" presId="urn:microsoft.com/office/officeart/2005/8/layout/lProcess2"/>
    <dgm:cxn modelId="{EBD29332-0A7E-4FA6-951B-0E82B06800EC}" type="presParOf" srcId="{294AD04D-DB06-4B25-9682-E7BFDA55C47F}" destId="{ACCD59EC-8F63-42C3-B61D-06959F27A101}" srcOrd="6" destOrd="0" presId="urn:microsoft.com/office/officeart/2005/8/layout/lProcess2"/>
    <dgm:cxn modelId="{D2801EB2-FFFC-43C9-AFDB-1212A4371FED}" type="presParOf" srcId="{ACCD59EC-8F63-42C3-B61D-06959F27A101}" destId="{15BBCE58-88BB-43E6-8576-D3384190B6D4}" srcOrd="0" destOrd="0" presId="urn:microsoft.com/office/officeart/2005/8/layout/lProcess2"/>
    <dgm:cxn modelId="{A5068653-EE58-4826-A270-A35CC0FA6420}" type="presParOf" srcId="{ACCD59EC-8F63-42C3-B61D-06959F27A101}" destId="{1CDFBFBA-1746-49CE-9D40-EF65ABA8FC44}" srcOrd="1" destOrd="0" presId="urn:microsoft.com/office/officeart/2005/8/layout/lProcess2"/>
    <dgm:cxn modelId="{CBB551E9-BF35-4C1E-8BDD-BC11DB6C0299}" type="presParOf" srcId="{ACCD59EC-8F63-42C3-B61D-06959F27A101}" destId="{FA91D025-D82C-4FF6-AC7E-D5D8914A8112}" srcOrd="2" destOrd="0" presId="urn:microsoft.com/office/officeart/2005/8/layout/lProcess2"/>
    <dgm:cxn modelId="{F43EC534-3D40-48B6-B607-0441F125D499}" type="presParOf" srcId="{FA91D025-D82C-4FF6-AC7E-D5D8914A8112}" destId="{ACD72ACA-0404-4C3E-A313-19B277690B44}" srcOrd="0" destOrd="0" presId="urn:microsoft.com/office/officeart/2005/8/layout/lProcess2"/>
    <dgm:cxn modelId="{35C977C1-3BA2-4EF5-A751-E6AD00F871A5}" type="presParOf" srcId="{294AD04D-DB06-4B25-9682-E7BFDA55C47F}" destId="{E88818E0-9D87-4224-A23A-9A94433BEBB0}" srcOrd="7" destOrd="0" presId="urn:microsoft.com/office/officeart/2005/8/layout/lProcess2"/>
    <dgm:cxn modelId="{BE6C4172-2B44-4C5A-A5EF-52554C90ECCC}" type="presParOf" srcId="{294AD04D-DB06-4B25-9682-E7BFDA55C47F}" destId="{DD75D325-B975-4D05-9C2B-7B51C4175279}" srcOrd="8" destOrd="0" presId="urn:microsoft.com/office/officeart/2005/8/layout/lProcess2"/>
    <dgm:cxn modelId="{DA025C02-3FBF-4D41-95BB-310CC9BE0C1C}" type="presParOf" srcId="{DD75D325-B975-4D05-9C2B-7B51C4175279}" destId="{EBA4E294-0B64-4E1D-A48E-7D35E3709A15}" srcOrd="0" destOrd="0" presId="urn:microsoft.com/office/officeart/2005/8/layout/lProcess2"/>
    <dgm:cxn modelId="{D37C37B0-1295-447B-A90A-F923064DB1B0}" type="presParOf" srcId="{DD75D325-B975-4D05-9C2B-7B51C4175279}" destId="{1B1C1AF8-FC4C-482A-A4F7-C50233C430CE}" srcOrd="1" destOrd="0" presId="urn:microsoft.com/office/officeart/2005/8/layout/lProcess2"/>
    <dgm:cxn modelId="{8BD2927F-D80A-4CBF-8A43-903911408AE0}" type="presParOf" srcId="{DD75D325-B975-4D05-9C2B-7B51C4175279}" destId="{36701240-8F7A-4C3A-A2F9-29F7F6FE6949}" srcOrd="2" destOrd="0" presId="urn:microsoft.com/office/officeart/2005/8/layout/lProcess2"/>
    <dgm:cxn modelId="{A4C15BD7-E48C-457C-9D98-299073D4E8B1}" type="presParOf" srcId="{36701240-8F7A-4C3A-A2F9-29F7F6FE6949}" destId="{2FA5D259-6873-4130-871E-F9055E7B7F8A}" srcOrd="0" destOrd="0" presId="urn:microsoft.com/office/officeart/2005/8/layout/lProcess2"/>
    <dgm:cxn modelId="{61F6CB39-80B7-442D-8964-76488B0CC9D3}" type="presParOf" srcId="{2FA5D259-6873-4130-871E-F9055E7B7F8A}" destId="{E1122DB6-A1D1-4855-A6C6-7F25F9023A33}" srcOrd="0" destOrd="0" presId="urn:microsoft.com/office/officeart/2005/8/layout/lProcess2"/>
    <dgm:cxn modelId="{BBECE8BC-3C71-4F0A-A909-7CA13F67AABD}" type="presParOf" srcId="{2FA5D259-6873-4130-871E-F9055E7B7F8A}" destId="{D0A65C78-3FFA-49F5-92E9-9A99083D4F8E}" srcOrd="1" destOrd="0" presId="urn:microsoft.com/office/officeart/2005/8/layout/lProcess2"/>
    <dgm:cxn modelId="{84A795D1-E2A2-4446-ABE6-4AB7E5CDB150}" type="presParOf" srcId="{2FA5D259-6873-4130-871E-F9055E7B7F8A}" destId="{863E7A31-C173-47A9-968E-6BE9A39E5DE2}" srcOrd="2" destOrd="0" presId="urn:microsoft.com/office/officeart/2005/8/layout/lProcess2"/>
    <dgm:cxn modelId="{4FC01436-0503-4950-A423-2C155F308427}" type="presParOf" srcId="{294AD04D-DB06-4B25-9682-E7BFDA55C47F}" destId="{FDDD74DE-FA2D-4789-8B83-9F3789372D53}" srcOrd="9" destOrd="0" presId="urn:microsoft.com/office/officeart/2005/8/layout/lProcess2"/>
    <dgm:cxn modelId="{8AAB6584-FDE3-46F6-AB1E-DF687F97CE94}" type="presParOf" srcId="{294AD04D-DB06-4B25-9682-E7BFDA55C47F}" destId="{6B1F65D3-6BC5-4705-B39C-66F45041504E}" srcOrd="10" destOrd="0" presId="urn:microsoft.com/office/officeart/2005/8/layout/lProcess2"/>
    <dgm:cxn modelId="{A33FC996-DF66-4B3B-8C8F-8EE5BFC65D01}" type="presParOf" srcId="{6B1F65D3-6BC5-4705-B39C-66F45041504E}" destId="{33587B79-0906-4F50-AB53-D7C30CB0DE85}" srcOrd="0" destOrd="0" presId="urn:microsoft.com/office/officeart/2005/8/layout/lProcess2"/>
    <dgm:cxn modelId="{4EB6E00D-D150-4B98-AF98-D131007497B6}" type="presParOf" srcId="{6B1F65D3-6BC5-4705-B39C-66F45041504E}" destId="{7952C027-BD66-4E1F-8BF1-4D4791095806}" srcOrd="1" destOrd="0" presId="urn:microsoft.com/office/officeart/2005/8/layout/lProcess2"/>
    <dgm:cxn modelId="{0B169B49-5EED-4B47-A65C-ED97C463608A}" type="presParOf" srcId="{6B1F65D3-6BC5-4705-B39C-66F45041504E}" destId="{19F87599-E9B6-4121-8EB9-5E825F15C82B}" srcOrd="2" destOrd="0" presId="urn:microsoft.com/office/officeart/2005/8/layout/lProcess2"/>
    <dgm:cxn modelId="{CA980C6D-1B18-487C-97D2-2BBD79210655}" type="presParOf" srcId="{19F87599-E9B6-4121-8EB9-5E825F15C82B}" destId="{9A2695F4-8522-41C1-BCBA-E8DAA9B19E59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75DFD52-6B2D-4221-B048-9F0FAE576CCF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121C5172-DABD-41FB-9EEA-5C5B7A37FD73}">
      <dgm:prSet phldrT="[文本]"/>
      <dgm:spPr/>
      <dgm:t>
        <a:bodyPr/>
        <a:lstStyle/>
        <a:p>
          <a:r>
            <a:rPr lang="zh-CN" altLang="en-US"/>
            <a:t>人员合作</a:t>
          </a:r>
          <a:endParaRPr lang="zh-CN" altLang="en-US" dirty="0"/>
        </a:p>
      </dgm:t>
    </dgm:pt>
    <dgm:pt modelId="{F302681F-5D59-4BEB-A171-650E5C23078B}" type="parTrans" cxnId="{42C24917-7888-4B84-B5C4-9CC0C4D7B45C}">
      <dgm:prSet/>
      <dgm:spPr/>
      <dgm:t>
        <a:bodyPr/>
        <a:lstStyle/>
        <a:p>
          <a:endParaRPr lang="zh-CN" altLang="en-US"/>
        </a:p>
      </dgm:t>
    </dgm:pt>
    <dgm:pt modelId="{8ACFC01F-48FE-4393-B96A-049585744600}" type="sibTrans" cxnId="{42C24917-7888-4B84-B5C4-9CC0C4D7B45C}">
      <dgm:prSet/>
      <dgm:spPr/>
      <dgm:t>
        <a:bodyPr/>
        <a:lstStyle/>
        <a:p>
          <a:endParaRPr lang="zh-CN" altLang="en-US"/>
        </a:p>
      </dgm:t>
    </dgm:pt>
    <dgm:pt modelId="{1782E211-3BC8-4554-AD51-DF6C2C283E34}">
      <dgm:prSet phldrT="[文本]"/>
      <dgm:spPr/>
      <dgm:t>
        <a:bodyPr/>
        <a:lstStyle/>
        <a:p>
          <a:r>
            <a:rPr lang="zh-CN" altLang="en-US" dirty="0"/>
            <a:t>技术方面</a:t>
          </a:r>
        </a:p>
      </dgm:t>
    </dgm:pt>
    <dgm:pt modelId="{DF639203-681C-4807-AA4D-182068B2715C}" type="parTrans" cxnId="{3BB0F5F1-9E47-4855-BFB4-F68F99C39928}">
      <dgm:prSet/>
      <dgm:spPr/>
      <dgm:t>
        <a:bodyPr/>
        <a:lstStyle/>
        <a:p>
          <a:endParaRPr lang="zh-CN" altLang="en-US"/>
        </a:p>
      </dgm:t>
    </dgm:pt>
    <dgm:pt modelId="{6D565FA2-5C7D-45B6-BF3C-E8E76FE8B7FC}" type="sibTrans" cxnId="{3BB0F5F1-9E47-4855-BFB4-F68F99C39928}">
      <dgm:prSet/>
      <dgm:spPr/>
      <dgm:t>
        <a:bodyPr/>
        <a:lstStyle/>
        <a:p>
          <a:endParaRPr lang="zh-CN" altLang="en-US"/>
        </a:p>
      </dgm:t>
    </dgm:pt>
    <dgm:pt modelId="{D6DD2762-7BA3-4410-8770-A065C668432A}">
      <dgm:prSet phldrT="[文本]"/>
      <dgm:spPr/>
      <dgm:t>
        <a:bodyPr/>
        <a:lstStyle/>
        <a:p>
          <a:r>
            <a:rPr lang="zh-CN" altLang="en-US" dirty="0"/>
            <a:t>会议沟通</a:t>
          </a:r>
        </a:p>
      </dgm:t>
    </dgm:pt>
    <dgm:pt modelId="{779B7903-43DD-41AA-8BB0-479EACA72FB6}" type="parTrans" cxnId="{1D7A83F1-F481-4EEA-BDB8-7E96A70300C0}">
      <dgm:prSet/>
      <dgm:spPr/>
      <dgm:t>
        <a:bodyPr/>
        <a:lstStyle/>
        <a:p>
          <a:endParaRPr lang="zh-CN" altLang="en-US"/>
        </a:p>
      </dgm:t>
    </dgm:pt>
    <dgm:pt modelId="{03333FC3-406A-4187-A89A-28269CEE5C22}" type="sibTrans" cxnId="{1D7A83F1-F481-4EEA-BDB8-7E96A70300C0}">
      <dgm:prSet/>
      <dgm:spPr/>
      <dgm:t>
        <a:bodyPr/>
        <a:lstStyle/>
        <a:p>
          <a:endParaRPr lang="zh-CN" altLang="en-US"/>
        </a:p>
      </dgm:t>
    </dgm:pt>
    <dgm:pt modelId="{8C257EFD-53D0-4FEF-A291-7467B2AFE697}">
      <dgm:prSet phldrT="[文本]"/>
      <dgm:spPr/>
      <dgm:t>
        <a:bodyPr/>
        <a:lstStyle/>
        <a:p>
          <a:r>
            <a:rPr lang="zh-CN" altLang="en-US" dirty="0"/>
            <a:t>进度计划和制定</a:t>
          </a:r>
        </a:p>
      </dgm:t>
    </dgm:pt>
    <dgm:pt modelId="{D695D978-B833-4DBE-A1DF-4D3DD37C3F86}" type="parTrans" cxnId="{249F3F43-A81F-47ED-9CAC-967302E5CA75}">
      <dgm:prSet/>
      <dgm:spPr/>
      <dgm:t>
        <a:bodyPr/>
        <a:lstStyle/>
        <a:p>
          <a:endParaRPr lang="zh-CN" altLang="en-US"/>
        </a:p>
      </dgm:t>
    </dgm:pt>
    <dgm:pt modelId="{B420EDAE-BCBA-4C63-82A5-877AE23A029B}" type="sibTrans" cxnId="{249F3F43-A81F-47ED-9CAC-967302E5CA75}">
      <dgm:prSet/>
      <dgm:spPr/>
      <dgm:t>
        <a:bodyPr/>
        <a:lstStyle/>
        <a:p>
          <a:endParaRPr lang="zh-CN" altLang="en-US"/>
        </a:p>
      </dgm:t>
    </dgm:pt>
    <dgm:pt modelId="{72EFF28C-D6FD-4E53-A5DF-4FE3B3A338D7}">
      <dgm:prSet phldrT="[文本]"/>
      <dgm:spPr/>
      <dgm:t>
        <a:bodyPr/>
        <a:lstStyle/>
        <a:p>
          <a:r>
            <a:rPr lang="zh-CN" altLang="en-US"/>
            <a:t>量力而行</a:t>
          </a:r>
          <a:endParaRPr lang="zh-CN" altLang="en-US" dirty="0"/>
        </a:p>
      </dgm:t>
    </dgm:pt>
    <dgm:pt modelId="{6A2A0A4C-0F96-408F-8853-7FC111D0F426}" type="parTrans" cxnId="{22604C6A-7EB7-4BAB-B731-930F0032FFA5}">
      <dgm:prSet/>
      <dgm:spPr/>
      <dgm:t>
        <a:bodyPr/>
        <a:lstStyle/>
        <a:p>
          <a:endParaRPr lang="zh-CN" altLang="en-US"/>
        </a:p>
      </dgm:t>
    </dgm:pt>
    <dgm:pt modelId="{0AB3CE05-1A04-4DE0-B1D2-6AEBB1715C31}" type="sibTrans" cxnId="{22604C6A-7EB7-4BAB-B731-930F0032FFA5}">
      <dgm:prSet/>
      <dgm:spPr/>
      <dgm:t>
        <a:bodyPr/>
        <a:lstStyle/>
        <a:p>
          <a:endParaRPr lang="zh-CN" altLang="en-US"/>
        </a:p>
      </dgm:t>
    </dgm:pt>
    <dgm:pt modelId="{D0E67B7F-A5C8-4E71-9E3D-C6888E404494}">
      <dgm:prSet phldrT="[文本]"/>
      <dgm:spPr/>
      <dgm:t>
        <a:bodyPr/>
        <a:lstStyle/>
        <a:p>
          <a:r>
            <a:rPr lang="zh-CN" altLang="en-US" dirty="0"/>
            <a:t>数据库字段的设计</a:t>
          </a:r>
        </a:p>
      </dgm:t>
    </dgm:pt>
    <dgm:pt modelId="{F7E7F8C8-9DDA-4EE0-8138-41193789C10D}" type="parTrans" cxnId="{9F2E426D-6EB4-4C55-BB57-BB229473D621}">
      <dgm:prSet/>
      <dgm:spPr/>
      <dgm:t>
        <a:bodyPr/>
        <a:lstStyle/>
        <a:p>
          <a:endParaRPr lang="zh-CN" altLang="en-US"/>
        </a:p>
      </dgm:t>
    </dgm:pt>
    <dgm:pt modelId="{A785BF79-82A3-48C2-A7F4-CBC00394F3A7}" type="sibTrans" cxnId="{9F2E426D-6EB4-4C55-BB57-BB229473D621}">
      <dgm:prSet/>
      <dgm:spPr/>
      <dgm:t>
        <a:bodyPr/>
        <a:lstStyle/>
        <a:p>
          <a:endParaRPr lang="zh-CN" altLang="en-US"/>
        </a:p>
      </dgm:t>
    </dgm:pt>
    <dgm:pt modelId="{4725CD00-3695-4B2E-BEBE-4272AFF95B6F}" type="pres">
      <dgm:prSet presAssocID="{B75DFD52-6B2D-4221-B048-9F0FAE576CCF}" presName="diagram" presStyleCnt="0">
        <dgm:presLayoutVars>
          <dgm:dir/>
          <dgm:resizeHandles val="exact"/>
        </dgm:presLayoutVars>
      </dgm:prSet>
      <dgm:spPr/>
    </dgm:pt>
    <dgm:pt modelId="{C69D712E-368C-41DD-B795-2FE6CAD5CBB2}" type="pres">
      <dgm:prSet presAssocID="{121C5172-DABD-41FB-9EEA-5C5B7A37FD73}" presName="node" presStyleLbl="node1" presStyleIdx="0" presStyleCnt="6">
        <dgm:presLayoutVars>
          <dgm:bulletEnabled val="1"/>
        </dgm:presLayoutVars>
      </dgm:prSet>
      <dgm:spPr/>
    </dgm:pt>
    <dgm:pt modelId="{DE95D8B0-7EDF-48AE-BA98-5F3A5832EF9A}" type="pres">
      <dgm:prSet presAssocID="{8ACFC01F-48FE-4393-B96A-049585744600}" presName="sibTrans" presStyleCnt="0"/>
      <dgm:spPr/>
    </dgm:pt>
    <dgm:pt modelId="{DF8775B8-B545-4412-93EF-522AE8CE6421}" type="pres">
      <dgm:prSet presAssocID="{D6DD2762-7BA3-4410-8770-A065C668432A}" presName="node" presStyleLbl="node1" presStyleIdx="1" presStyleCnt="6">
        <dgm:presLayoutVars>
          <dgm:bulletEnabled val="1"/>
        </dgm:presLayoutVars>
      </dgm:prSet>
      <dgm:spPr/>
    </dgm:pt>
    <dgm:pt modelId="{2589A0E1-0D6B-46CE-AFF5-A9BB4E7CD88F}" type="pres">
      <dgm:prSet presAssocID="{03333FC3-406A-4187-A89A-28269CEE5C22}" presName="sibTrans" presStyleCnt="0"/>
      <dgm:spPr/>
    </dgm:pt>
    <dgm:pt modelId="{30FF6E5E-E1E5-4A17-BDAF-8A5A490A3D91}" type="pres">
      <dgm:prSet presAssocID="{8C257EFD-53D0-4FEF-A291-7467B2AFE697}" presName="node" presStyleLbl="node1" presStyleIdx="2" presStyleCnt="6">
        <dgm:presLayoutVars>
          <dgm:bulletEnabled val="1"/>
        </dgm:presLayoutVars>
      </dgm:prSet>
      <dgm:spPr/>
    </dgm:pt>
    <dgm:pt modelId="{726CC91E-D05E-4C26-BCA9-C7D318DC6549}" type="pres">
      <dgm:prSet presAssocID="{B420EDAE-BCBA-4C63-82A5-877AE23A029B}" presName="sibTrans" presStyleCnt="0"/>
      <dgm:spPr/>
    </dgm:pt>
    <dgm:pt modelId="{4C4517C1-D562-4E64-84C6-A89B03330C85}" type="pres">
      <dgm:prSet presAssocID="{1782E211-3BC8-4554-AD51-DF6C2C283E34}" presName="node" presStyleLbl="node1" presStyleIdx="3" presStyleCnt="6">
        <dgm:presLayoutVars>
          <dgm:bulletEnabled val="1"/>
        </dgm:presLayoutVars>
      </dgm:prSet>
      <dgm:spPr/>
    </dgm:pt>
    <dgm:pt modelId="{A38B64AE-3B18-4208-A415-28FE626312E2}" type="pres">
      <dgm:prSet presAssocID="{6D565FA2-5C7D-45B6-BF3C-E8E76FE8B7FC}" presName="sibTrans" presStyleCnt="0"/>
      <dgm:spPr/>
    </dgm:pt>
    <dgm:pt modelId="{FD7B4CA5-490B-4EB4-B64F-BDD698C7E9CB}" type="pres">
      <dgm:prSet presAssocID="{72EFF28C-D6FD-4E53-A5DF-4FE3B3A338D7}" presName="node" presStyleLbl="node1" presStyleIdx="4" presStyleCnt="6">
        <dgm:presLayoutVars>
          <dgm:bulletEnabled val="1"/>
        </dgm:presLayoutVars>
      </dgm:prSet>
      <dgm:spPr/>
    </dgm:pt>
    <dgm:pt modelId="{8815A4B6-1384-4F3D-8F95-0D9AD0A52048}" type="pres">
      <dgm:prSet presAssocID="{0AB3CE05-1A04-4DE0-B1D2-6AEBB1715C31}" presName="sibTrans" presStyleCnt="0"/>
      <dgm:spPr/>
    </dgm:pt>
    <dgm:pt modelId="{FE6CC4B5-C2CD-430C-8D28-50A17F61E09D}" type="pres">
      <dgm:prSet presAssocID="{D0E67B7F-A5C8-4E71-9E3D-C6888E404494}" presName="node" presStyleLbl="node1" presStyleIdx="5" presStyleCnt="6">
        <dgm:presLayoutVars>
          <dgm:bulletEnabled val="1"/>
        </dgm:presLayoutVars>
      </dgm:prSet>
      <dgm:spPr/>
    </dgm:pt>
  </dgm:ptLst>
  <dgm:cxnLst>
    <dgm:cxn modelId="{5294A300-88CD-49DF-81F8-585CFC9BE855}" type="presOf" srcId="{B75DFD52-6B2D-4221-B048-9F0FAE576CCF}" destId="{4725CD00-3695-4B2E-BEBE-4272AFF95B6F}" srcOrd="0" destOrd="0" presId="urn:microsoft.com/office/officeart/2005/8/layout/default"/>
    <dgm:cxn modelId="{42C24917-7888-4B84-B5C4-9CC0C4D7B45C}" srcId="{B75DFD52-6B2D-4221-B048-9F0FAE576CCF}" destId="{121C5172-DABD-41FB-9EEA-5C5B7A37FD73}" srcOrd="0" destOrd="0" parTransId="{F302681F-5D59-4BEB-A171-650E5C23078B}" sibTransId="{8ACFC01F-48FE-4393-B96A-049585744600}"/>
    <dgm:cxn modelId="{D86B4831-DE59-41BE-8141-8D1E7E3B5454}" type="presOf" srcId="{D0E67B7F-A5C8-4E71-9E3D-C6888E404494}" destId="{FE6CC4B5-C2CD-430C-8D28-50A17F61E09D}" srcOrd="0" destOrd="0" presId="urn:microsoft.com/office/officeart/2005/8/layout/default"/>
    <dgm:cxn modelId="{249F3F43-A81F-47ED-9CAC-967302E5CA75}" srcId="{B75DFD52-6B2D-4221-B048-9F0FAE576CCF}" destId="{8C257EFD-53D0-4FEF-A291-7467B2AFE697}" srcOrd="2" destOrd="0" parTransId="{D695D978-B833-4DBE-A1DF-4D3DD37C3F86}" sibTransId="{B420EDAE-BCBA-4C63-82A5-877AE23A029B}"/>
    <dgm:cxn modelId="{A76DF866-C63A-4BAC-B9F7-8C0DDF2A61D3}" type="presOf" srcId="{1782E211-3BC8-4554-AD51-DF6C2C283E34}" destId="{4C4517C1-D562-4E64-84C6-A89B03330C85}" srcOrd="0" destOrd="0" presId="urn:microsoft.com/office/officeart/2005/8/layout/default"/>
    <dgm:cxn modelId="{22604C6A-7EB7-4BAB-B731-930F0032FFA5}" srcId="{B75DFD52-6B2D-4221-B048-9F0FAE576CCF}" destId="{72EFF28C-D6FD-4E53-A5DF-4FE3B3A338D7}" srcOrd="4" destOrd="0" parTransId="{6A2A0A4C-0F96-408F-8853-7FC111D0F426}" sibTransId="{0AB3CE05-1A04-4DE0-B1D2-6AEBB1715C31}"/>
    <dgm:cxn modelId="{9F2E426D-6EB4-4C55-BB57-BB229473D621}" srcId="{B75DFD52-6B2D-4221-B048-9F0FAE576CCF}" destId="{D0E67B7F-A5C8-4E71-9E3D-C6888E404494}" srcOrd="5" destOrd="0" parTransId="{F7E7F8C8-9DDA-4EE0-8138-41193789C10D}" sibTransId="{A785BF79-82A3-48C2-A7F4-CBC00394F3A7}"/>
    <dgm:cxn modelId="{84DBED7E-EC3E-4F93-B692-5439EA1EDBB3}" type="presOf" srcId="{D6DD2762-7BA3-4410-8770-A065C668432A}" destId="{DF8775B8-B545-4412-93EF-522AE8CE6421}" srcOrd="0" destOrd="0" presId="urn:microsoft.com/office/officeart/2005/8/layout/default"/>
    <dgm:cxn modelId="{0BA1B081-D3AD-4438-B2AB-F3420EC2074C}" type="presOf" srcId="{121C5172-DABD-41FB-9EEA-5C5B7A37FD73}" destId="{C69D712E-368C-41DD-B795-2FE6CAD5CBB2}" srcOrd="0" destOrd="0" presId="urn:microsoft.com/office/officeart/2005/8/layout/default"/>
    <dgm:cxn modelId="{3EA0EB90-90AE-49D7-A5FB-3398D7F0288D}" type="presOf" srcId="{72EFF28C-D6FD-4E53-A5DF-4FE3B3A338D7}" destId="{FD7B4CA5-490B-4EB4-B64F-BDD698C7E9CB}" srcOrd="0" destOrd="0" presId="urn:microsoft.com/office/officeart/2005/8/layout/default"/>
    <dgm:cxn modelId="{F486E1CA-E560-4AFF-98BB-4D1B454565E8}" type="presOf" srcId="{8C257EFD-53D0-4FEF-A291-7467B2AFE697}" destId="{30FF6E5E-E1E5-4A17-BDAF-8A5A490A3D91}" srcOrd="0" destOrd="0" presId="urn:microsoft.com/office/officeart/2005/8/layout/default"/>
    <dgm:cxn modelId="{1D7A83F1-F481-4EEA-BDB8-7E96A70300C0}" srcId="{B75DFD52-6B2D-4221-B048-9F0FAE576CCF}" destId="{D6DD2762-7BA3-4410-8770-A065C668432A}" srcOrd="1" destOrd="0" parTransId="{779B7903-43DD-41AA-8BB0-479EACA72FB6}" sibTransId="{03333FC3-406A-4187-A89A-28269CEE5C22}"/>
    <dgm:cxn modelId="{3BB0F5F1-9E47-4855-BFB4-F68F99C39928}" srcId="{B75DFD52-6B2D-4221-B048-9F0FAE576CCF}" destId="{1782E211-3BC8-4554-AD51-DF6C2C283E34}" srcOrd="3" destOrd="0" parTransId="{DF639203-681C-4807-AA4D-182068B2715C}" sibTransId="{6D565FA2-5C7D-45B6-BF3C-E8E76FE8B7FC}"/>
    <dgm:cxn modelId="{E9AA7827-5E58-443F-986F-6A9DBB8C0BB6}" type="presParOf" srcId="{4725CD00-3695-4B2E-BEBE-4272AFF95B6F}" destId="{C69D712E-368C-41DD-B795-2FE6CAD5CBB2}" srcOrd="0" destOrd="0" presId="urn:microsoft.com/office/officeart/2005/8/layout/default"/>
    <dgm:cxn modelId="{7CF3BB67-35B4-4C32-8774-5DAB44E4CC86}" type="presParOf" srcId="{4725CD00-3695-4B2E-BEBE-4272AFF95B6F}" destId="{DE95D8B0-7EDF-48AE-BA98-5F3A5832EF9A}" srcOrd="1" destOrd="0" presId="urn:microsoft.com/office/officeart/2005/8/layout/default"/>
    <dgm:cxn modelId="{4916E771-E5BB-4545-A9A6-3F8FE81C3775}" type="presParOf" srcId="{4725CD00-3695-4B2E-BEBE-4272AFF95B6F}" destId="{DF8775B8-B545-4412-93EF-522AE8CE6421}" srcOrd="2" destOrd="0" presId="urn:microsoft.com/office/officeart/2005/8/layout/default"/>
    <dgm:cxn modelId="{42284186-42AB-42C3-A1D4-FBE265E26E56}" type="presParOf" srcId="{4725CD00-3695-4B2E-BEBE-4272AFF95B6F}" destId="{2589A0E1-0D6B-46CE-AFF5-A9BB4E7CD88F}" srcOrd="3" destOrd="0" presId="urn:microsoft.com/office/officeart/2005/8/layout/default"/>
    <dgm:cxn modelId="{FE910A97-A33D-4103-B61C-1A1A59BC6F12}" type="presParOf" srcId="{4725CD00-3695-4B2E-BEBE-4272AFF95B6F}" destId="{30FF6E5E-E1E5-4A17-BDAF-8A5A490A3D91}" srcOrd="4" destOrd="0" presId="urn:microsoft.com/office/officeart/2005/8/layout/default"/>
    <dgm:cxn modelId="{D364ABE9-EEA7-4529-B032-A57447EAC176}" type="presParOf" srcId="{4725CD00-3695-4B2E-BEBE-4272AFF95B6F}" destId="{726CC91E-D05E-4C26-BCA9-C7D318DC6549}" srcOrd="5" destOrd="0" presId="urn:microsoft.com/office/officeart/2005/8/layout/default"/>
    <dgm:cxn modelId="{1289C5F2-1AE6-4D8C-8791-EF2FA5DE2D27}" type="presParOf" srcId="{4725CD00-3695-4B2E-BEBE-4272AFF95B6F}" destId="{4C4517C1-D562-4E64-84C6-A89B03330C85}" srcOrd="6" destOrd="0" presId="urn:microsoft.com/office/officeart/2005/8/layout/default"/>
    <dgm:cxn modelId="{87C4716C-717E-4CA7-90BF-C0ED4351369A}" type="presParOf" srcId="{4725CD00-3695-4B2E-BEBE-4272AFF95B6F}" destId="{A38B64AE-3B18-4208-A415-28FE626312E2}" srcOrd="7" destOrd="0" presId="urn:microsoft.com/office/officeart/2005/8/layout/default"/>
    <dgm:cxn modelId="{FB4F582A-4BFC-44DF-A3A2-853B6274D26B}" type="presParOf" srcId="{4725CD00-3695-4B2E-BEBE-4272AFF95B6F}" destId="{FD7B4CA5-490B-4EB4-B64F-BDD698C7E9CB}" srcOrd="8" destOrd="0" presId="urn:microsoft.com/office/officeart/2005/8/layout/default"/>
    <dgm:cxn modelId="{979D7F10-943C-4E52-896A-15D208F29385}" type="presParOf" srcId="{4725CD00-3695-4B2E-BEBE-4272AFF95B6F}" destId="{8815A4B6-1384-4F3D-8F95-0D9AD0A52048}" srcOrd="9" destOrd="0" presId="urn:microsoft.com/office/officeart/2005/8/layout/default"/>
    <dgm:cxn modelId="{42F8F470-7EF1-4F85-AC82-07FEB26CA156}" type="presParOf" srcId="{4725CD00-3695-4B2E-BEBE-4272AFF95B6F}" destId="{FE6CC4B5-C2CD-430C-8D28-50A17F61E09D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4EBC3D-0ADF-4E6E-854A-4E50C2113E62}">
      <dsp:nvSpPr>
        <dsp:cNvPr id="0" name=""/>
        <dsp:cNvSpPr/>
      </dsp:nvSpPr>
      <dsp:spPr>
        <a:xfrm>
          <a:off x="0" y="0"/>
          <a:ext cx="1587499" cy="4093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严龙</a:t>
          </a:r>
        </a:p>
      </dsp:txBody>
      <dsp:txXfrm>
        <a:off x="0" y="1637360"/>
        <a:ext cx="1587499" cy="1637360"/>
      </dsp:txXfrm>
    </dsp:sp>
    <dsp:sp modelId="{EB1C3282-9CDF-4128-8508-D9EEA1E7071E}">
      <dsp:nvSpPr>
        <dsp:cNvPr id="0" name=""/>
        <dsp:cNvSpPr/>
      </dsp:nvSpPr>
      <dsp:spPr>
        <a:xfrm>
          <a:off x="112198" y="245604"/>
          <a:ext cx="1363102" cy="1363102"/>
        </a:xfrm>
        <a:prstGeom prst="ellipse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CA5E22E-B860-49E8-842F-03C33A9453CC}">
      <dsp:nvSpPr>
        <dsp:cNvPr id="0" name=""/>
        <dsp:cNvSpPr/>
      </dsp:nvSpPr>
      <dsp:spPr>
        <a:xfrm>
          <a:off x="1635125" y="0"/>
          <a:ext cx="1587499" cy="4093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龚磊</a:t>
          </a:r>
        </a:p>
      </dsp:txBody>
      <dsp:txXfrm>
        <a:off x="1635125" y="1637360"/>
        <a:ext cx="1587499" cy="1637360"/>
      </dsp:txXfrm>
    </dsp:sp>
    <dsp:sp modelId="{FA2D8FAF-B1FC-470E-8EC8-F877E66BF162}">
      <dsp:nvSpPr>
        <dsp:cNvPr id="0" name=""/>
        <dsp:cNvSpPr/>
      </dsp:nvSpPr>
      <dsp:spPr>
        <a:xfrm>
          <a:off x="1747323" y="245604"/>
          <a:ext cx="1363102" cy="1363102"/>
        </a:xfrm>
        <a:prstGeom prst="ellipse">
          <a:avLst/>
        </a:prstGeom>
        <a:blipFill rotWithShape="1"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2995402-7CFD-4677-9B2D-D52F18BA2A7A}">
      <dsp:nvSpPr>
        <dsp:cNvPr id="0" name=""/>
        <dsp:cNvSpPr/>
      </dsp:nvSpPr>
      <dsp:spPr>
        <a:xfrm>
          <a:off x="3270250" y="0"/>
          <a:ext cx="1587499" cy="4093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刘定国</a:t>
          </a:r>
        </a:p>
      </dsp:txBody>
      <dsp:txXfrm>
        <a:off x="3270250" y="1637360"/>
        <a:ext cx="1587499" cy="1637360"/>
      </dsp:txXfrm>
    </dsp:sp>
    <dsp:sp modelId="{78FAC734-20C7-473E-A374-450802007825}">
      <dsp:nvSpPr>
        <dsp:cNvPr id="0" name=""/>
        <dsp:cNvSpPr/>
      </dsp:nvSpPr>
      <dsp:spPr>
        <a:xfrm>
          <a:off x="3382448" y="245604"/>
          <a:ext cx="1363102" cy="1363102"/>
        </a:xfrm>
        <a:prstGeom prst="ellipse">
          <a:avLst/>
        </a:prstGeom>
        <a:blipFill rotWithShape="1"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451FA0A-C975-4DBB-BB22-18E8BAD6D073}">
      <dsp:nvSpPr>
        <dsp:cNvPr id="0" name=""/>
        <dsp:cNvSpPr/>
      </dsp:nvSpPr>
      <dsp:spPr>
        <a:xfrm>
          <a:off x="4905375" y="0"/>
          <a:ext cx="1587499" cy="4093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童榜燃</a:t>
          </a:r>
        </a:p>
      </dsp:txBody>
      <dsp:txXfrm>
        <a:off x="4905375" y="1637360"/>
        <a:ext cx="1587499" cy="1637360"/>
      </dsp:txXfrm>
    </dsp:sp>
    <dsp:sp modelId="{5FD95597-FF59-4375-8E71-A7CB84661A6A}">
      <dsp:nvSpPr>
        <dsp:cNvPr id="0" name=""/>
        <dsp:cNvSpPr/>
      </dsp:nvSpPr>
      <dsp:spPr>
        <a:xfrm>
          <a:off x="5017573" y="245604"/>
          <a:ext cx="1363102" cy="1363102"/>
        </a:xfrm>
        <a:prstGeom prst="ellipse">
          <a:avLst/>
        </a:prstGeom>
        <a:blipFill rotWithShape="1">
          <a:blip xmlns:r="http://schemas.openxmlformats.org/officeDocument/2006/relationships" r:embed="rId4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4F09A04-1768-43B3-A8EB-C54C7E86E419}">
      <dsp:nvSpPr>
        <dsp:cNvPr id="0" name=""/>
        <dsp:cNvSpPr/>
      </dsp:nvSpPr>
      <dsp:spPr>
        <a:xfrm>
          <a:off x="6540499" y="0"/>
          <a:ext cx="1587499" cy="40934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洪郑天</a:t>
          </a:r>
        </a:p>
      </dsp:txBody>
      <dsp:txXfrm>
        <a:off x="6540499" y="1637360"/>
        <a:ext cx="1587499" cy="1637360"/>
      </dsp:txXfrm>
    </dsp:sp>
    <dsp:sp modelId="{5EC21AF8-6C56-44AA-8660-71BE34079136}">
      <dsp:nvSpPr>
        <dsp:cNvPr id="0" name=""/>
        <dsp:cNvSpPr/>
      </dsp:nvSpPr>
      <dsp:spPr>
        <a:xfrm>
          <a:off x="6652698" y="245604"/>
          <a:ext cx="1363102" cy="1363102"/>
        </a:xfrm>
        <a:prstGeom prst="ellipse">
          <a:avLst/>
        </a:prstGeom>
        <a:blipFill rotWithShape="1">
          <a:blip xmlns:r="http://schemas.openxmlformats.org/officeDocument/2006/relationships" r:embed="rId5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EFDBE2F-1FB1-4A10-ADEF-90829BB30136}">
      <dsp:nvSpPr>
        <dsp:cNvPr id="0" name=""/>
        <dsp:cNvSpPr/>
      </dsp:nvSpPr>
      <dsp:spPr>
        <a:xfrm>
          <a:off x="325119" y="3274721"/>
          <a:ext cx="7477760" cy="614010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284726-E54F-437D-BDD3-7D3415BC1C44}">
      <dsp:nvSpPr>
        <dsp:cNvPr id="0" name=""/>
        <dsp:cNvSpPr/>
      </dsp:nvSpPr>
      <dsp:spPr>
        <a:xfrm>
          <a:off x="3224" y="0"/>
          <a:ext cx="1273968" cy="311593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党建学习</a:t>
          </a:r>
        </a:p>
      </dsp:txBody>
      <dsp:txXfrm>
        <a:off x="3224" y="0"/>
        <a:ext cx="1273968" cy="934779"/>
      </dsp:txXfrm>
    </dsp:sp>
    <dsp:sp modelId="{66A1BFF9-315A-45EE-8C5B-331C7E7C3264}">
      <dsp:nvSpPr>
        <dsp:cNvPr id="0" name=""/>
        <dsp:cNvSpPr/>
      </dsp:nvSpPr>
      <dsp:spPr>
        <a:xfrm>
          <a:off x="1372741" y="0"/>
          <a:ext cx="1273968" cy="311593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/>
            <a:t>党建工作</a:t>
          </a:r>
          <a:endParaRPr lang="zh-CN" altLang="en-US" sz="2100" kern="1200" dirty="0"/>
        </a:p>
      </dsp:txBody>
      <dsp:txXfrm>
        <a:off x="1372741" y="0"/>
        <a:ext cx="1273968" cy="934779"/>
      </dsp:txXfrm>
    </dsp:sp>
    <dsp:sp modelId="{BD30654D-41D1-4020-81FA-FF2F8BD27C9E}">
      <dsp:nvSpPr>
        <dsp:cNvPr id="0" name=""/>
        <dsp:cNvSpPr/>
      </dsp:nvSpPr>
      <dsp:spPr>
        <a:xfrm>
          <a:off x="2742257" y="0"/>
          <a:ext cx="1273968" cy="311593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党建会议</a:t>
          </a:r>
        </a:p>
      </dsp:txBody>
      <dsp:txXfrm>
        <a:off x="2742257" y="0"/>
        <a:ext cx="1273968" cy="934779"/>
      </dsp:txXfrm>
    </dsp:sp>
    <dsp:sp modelId="{15BBCE58-88BB-43E6-8576-D3384190B6D4}">
      <dsp:nvSpPr>
        <dsp:cNvPr id="0" name=""/>
        <dsp:cNvSpPr/>
      </dsp:nvSpPr>
      <dsp:spPr>
        <a:xfrm>
          <a:off x="4111773" y="0"/>
          <a:ext cx="1273968" cy="311593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成员成绩</a:t>
          </a:r>
        </a:p>
      </dsp:txBody>
      <dsp:txXfrm>
        <a:off x="4111773" y="0"/>
        <a:ext cx="1273968" cy="934779"/>
      </dsp:txXfrm>
    </dsp:sp>
    <dsp:sp modelId="{EBA4E294-0B64-4E1D-A48E-7D35E3709A15}">
      <dsp:nvSpPr>
        <dsp:cNvPr id="0" name=""/>
        <dsp:cNvSpPr/>
      </dsp:nvSpPr>
      <dsp:spPr>
        <a:xfrm>
          <a:off x="5481290" y="0"/>
          <a:ext cx="1273968" cy="311593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党建新闻</a:t>
          </a:r>
        </a:p>
      </dsp:txBody>
      <dsp:txXfrm>
        <a:off x="5481290" y="0"/>
        <a:ext cx="1273968" cy="934779"/>
      </dsp:txXfrm>
    </dsp:sp>
    <dsp:sp modelId="{E1122DB6-A1D1-4855-A6C6-7F25F9023A33}">
      <dsp:nvSpPr>
        <dsp:cNvPr id="0" name=""/>
        <dsp:cNvSpPr/>
      </dsp:nvSpPr>
      <dsp:spPr>
        <a:xfrm>
          <a:off x="5608687" y="935691"/>
          <a:ext cx="1019174" cy="9394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时事新闻</a:t>
          </a:r>
        </a:p>
      </dsp:txBody>
      <dsp:txXfrm>
        <a:off x="5636204" y="963208"/>
        <a:ext cx="964140" cy="884461"/>
      </dsp:txXfrm>
    </dsp:sp>
    <dsp:sp modelId="{863E7A31-C173-47A9-968E-6BE9A39E5DE2}">
      <dsp:nvSpPr>
        <dsp:cNvPr id="0" name=""/>
        <dsp:cNvSpPr/>
      </dsp:nvSpPr>
      <dsp:spPr>
        <a:xfrm>
          <a:off x="5608687" y="2019725"/>
          <a:ext cx="1019174" cy="9394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支部新闻</a:t>
          </a:r>
        </a:p>
      </dsp:txBody>
      <dsp:txXfrm>
        <a:off x="5636204" y="2047242"/>
        <a:ext cx="964140" cy="884461"/>
      </dsp:txXfrm>
    </dsp:sp>
    <dsp:sp modelId="{33587B79-0906-4F50-AB53-D7C30CB0DE85}">
      <dsp:nvSpPr>
        <dsp:cNvPr id="0" name=""/>
        <dsp:cNvSpPr/>
      </dsp:nvSpPr>
      <dsp:spPr>
        <a:xfrm>
          <a:off x="6850806" y="0"/>
          <a:ext cx="1273968" cy="311593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举报监督</a:t>
          </a:r>
        </a:p>
      </dsp:txBody>
      <dsp:txXfrm>
        <a:off x="6850806" y="0"/>
        <a:ext cx="1273968" cy="9347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9D712E-368C-41DD-B795-2FE6CAD5CBB2}">
      <dsp:nvSpPr>
        <dsp:cNvPr id="0" name=""/>
        <dsp:cNvSpPr/>
      </dsp:nvSpPr>
      <dsp:spPr>
        <a:xfrm>
          <a:off x="0" y="462202"/>
          <a:ext cx="2539999" cy="1524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/>
            <a:t>人员合作</a:t>
          </a:r>
          <a:endParaRPr lang="zh-CN" altLang="en-US" sz="3100" kern="1200" dirty="0"/>
        </a:p>
      </dsp:txBody>
      <dsp:txXfrm>
        <a:off x="0" y="462202"/>
        <a:ext cx="2539999" cy="1524000"/>
      </dsp:txXfrm>
    </dsp:sp>
    <dsp:sp modelId="{DF8775B8-B545-4412-93EF-522AE8CE6421}">
      <dsp:nvSpPr>
        <dsp:cNvPr id="0" name=""/>
        <dsp:cNvSpPr/>
      </dsp:nvSpPr>
      <dsp:spPr>
        <a:xfrm>
          <a:off x="2794000" y="462202"/>
          <a:ext cx="2539999" cy="1524000"/>
        </a:xfrm>
        <a:prstGeom prst="rect">
          <a:avLst/>
        </a:prstGeom>
        <a:solidFill>
          <a:schemeClr val="accent2">
            <a:hueOff val="-167625"/>
            <a:satOff val="-1932"/>
            <a:lumOff val="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会议沟通</a:t>
          </a:r>
        </a:p>
      </dsp:txBody>
      <dsp:txXfrm>
        <a:off x="2794000" y="462202"/>
        <a:ext cx="2539999" cy="1524000"/>
      </dsp:txXfrm>
    </dsp:sp>
    <dsp:sp modelId="{30FF6E5E-E1E5-4A17-BDAF-8A5A490A3D91}">
      <dsp:nvSpPr>
        <dsp:cNvPr id="0" name=""/>
        <dsp:cNvSpPr/>
      </dsp:nvSpPr>
      <dsp:spPr>
        <a:xfrm>
          <a:off x="5587999" y="462202"/>
          <a:ext cx="2539999" cy="1524000"/>
        </a:xfrm>
        <a:prstGeom prst="rect">
          <a:avLst/>
        </a:prstGeom>
        <a:solidFill>
          <a:schemeClr val="accent2">
            <a:hueOff val="-335249"/>
            <a:satOff val="-3863"/>
            <a:lumOff val="8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进度计划和制定</a:t>
          </a:r>
        </a:p>
      </dsp:txBody>
      <dsp:txXfrm>
        <a:off x="5587999" y="462202"/>
        <a:ext cx="2539999" cy="1524000"/>
      </dsp:txXfrm>
    </dsp:sp>
    <dsp:sp modelId="{4C4517C1-D562-4E64-84C6-A89B03330C85}">
      <dsp:nvSpPr>
        <dsp:cNvPr id="0" name=""/>
        <dsp:cNvSpPr/>
      </dsp:nvSpPr>
      <dsp:spPr>
        <a:xfrm>
          <a:off x="0" y="2240203"/>
          <a:ext cx="2539999" cy="1524000"/>
        </a:xfrm>
        <a:prstGeom prst="rect">
          <a:avLst/>
        </a:prstGeom>
        <a:solidFill>
          <a:schemeClr val="accent2">
            <a:hueOff val="-502874"/>
            <a:satOff val="-5795"/>
            <a:lumOff val="12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技术方面</a:t>
          </a:r>
        </a:p>
      </dsp:txBody>
      <dsp:txXfrm>
        <a:off x="0" y="2240203"/>
        <a:ext cx="2539999" cy="1524000"/>
      </dsp:txXfrm>
    </dsp:sp>
    <dsp:sp modelId="{FD7B4CA5-490B-4EB4-B64F-BDD698C7E9CB}">
      <dsp:nvSpPr>
        <dsp:cNvPr id="0" name=""/>
        <dsp:cNvSpPr/>
      </dsp:nvSpPr>
      <dsp:spPr>
        <a:xfrm>
          <a:off x="2794000" y="2240203"/>
          <a:ext cx="2539999" cy="1524000"/>
        </a:xfrm>
        <a:prstGeom prst="rect">
          <a:avLst/>
        </a:prstGeom>
        <a:solidFill>
          <a:schemeClr val="accent2">
            <a:hueOff val="-670499"/>
            <a:satOff val="-7726"/>
            <a:lumOff val="17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/>
            <a:t>量力而行</a:t>
          </a:r>
          <a:endParaRPr lang="zh-CN" altLang="en-US" sz="3100" kern="1200" dirty="0"/>
        </a:p>
      </dsp:txBody>
      <dsp:txXfrm>
        <a:off x="2794000" y="2240203"/>
        <a:ext cx="2539999" cy="1524000"/>
      </dsp:txXfrm>
    </dsp:sp>
    <dsp:sp modelId="{FE6CC4B5-C2CD-430C-8D28-50A17F61E09D}">
      <dsp:nvSpPr>
        <dsp:cNvPr id="0" name=""/>
        <dsp:cNvSpPr/>
      </dsp:nvSpPr>
      <dsp:spPr>
        <a:xfrm>
          <a:off x="5587999" y="2240203"/>
          <a:ext cx="2539999" cy="1524000"/>
        </a:xfrm>
        <a:prstGeom prst="rect">
          <a:avLst/>
        </a:prstGeom>
        <a:solidFill>
          <a:schemeClr val="accent2">
            <a:hueOff val="-838123"/>
            <a:satOff val="-9658"/>
            <a:lumOff val="21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数据库字段的设计</a:t>
          </a:r>
        </a:p>
      </dsp:txBody>
      <dsp:txXfrm>
        <a:off x="5587999" y="2240203"/>
        <a:ext cx="2539999" cy="1524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7C95319-441B-4D9F-98CE-1A53B32796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3BF0EAF-3CD3-4EB6-9810-622620B7A7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BA161-F2EC-4A3B-989A-A1CB67A322F9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8A0C624-D39D-451E-8952-18BAFACB45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D04956-786F-423D-B504-D05B3813A93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D49B8D-25B8-4DAD-B5ED-030995F24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84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C5753-DA09-4AA8-8CBE-6857F5CC9D8D}" type="datetimeFigureOut">
              <a:rPr lang="zh-CN" altLang="en-US" smtClean="0"/>
              <a:t>2020-12-01 Tue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E95024-908D-462B-9B1F-7005F7AB55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469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95024-908D-462B-9B1F-7005F7AB552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458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矩形: 圆顶角 118">
            <a:extLst>
              <a:ext uri="{FF2B5EF4-FFF2-40B4-BE49-F238E27FC236}">
                <a16:creationId xmlns:a16="http://schemas.microsoft.com/office/drawing/2014/main" id="{299666A6-A642-4134-85A4-22FD5313B3C8}"/>
              </a:ext>
            </a:extLst>
          </p:cNvPr>
          <p:cNvSpPr/>
          <p:nvPr userDrawn="1"/>
        </p:nvSpPr>
        <p:spPr>
          <a:xfrm>
            <a:off x="695325" y="251120"/>
            <a:ext cx="468049" cy="473348"/>
          </a:xfrm>
          <a:prstGeom prst="round2SameRect">
            <a:avLst>
              <a:gd name="adj1" fmla="val 13004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文本占位符 47">
            <a:extLst>
              <a:ext uri="{FF2B5EF4-FFF2-40B4-BE49-F238E27FC236}">
                <a16:creationId xmlns:a16="http://schemas.microsoft.com/office/drawing/2014/main" id="{FD2F1019-5C25-4CD6-8E2A-43FDC4E682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74590" y="226477"/>
            <a:ext cx="6678793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spc="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输入你的标题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A9020C3-D0E5-4AB9-92A2-3177EC03E208}"/>
              </a:ext>
            </a:extLst>
          </p:cNvPr>
          <p:cNvSpPr/>
          <p:nvPr userDrawn="1"/>
        </p:nvSpPr>
        <p:spPr>
          <a:xfrm>
            <a:off x="0" y="6519108"/>
            <a:ext cx="12192000" cy="33889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6000"/>
                  <a:lumOff val="24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graduation-cap_8161">
            <a:extLst>
              <a:ext uri="{FF2B5EF4-FFF2-40B4-BE49-F238E27FC236}">
                <a16:creationId xmlns:a16="http://schemas.microsoft.com/office/drawing/2014/main" id="{FE39FAAA-06E1-47B1-8578-B2D6583DD03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724045" y="368648"/>
            <a:ext cx="410608" cy="252549"/>
          </a:xfrm>
          <a:custGeom>
            <a:avLst/>
            <a:gdLst>
              <a:gd name="T0" fmla="*/ 2978 w 3278"/>
              <a:gd name="T1" fmla="*/ 1349 h 2019"/>
              <a:gd name="T2" fmla="*/ 2976 w 3278"/>
              <a:gd name="T3" fmla="*/ 1036 h 2019"/>
              <a:gd name="T4" fmla="*/ 3278 w 3278"/>
              <a:gd name="T5" fmla="*/ 867 h 2019"/>
              <a:gd name="T6" fmla="*/ 1634 w 3278"/>
              <a:gd name="T7" fmla="*/ 0 h 2019"/>
              <a:gd name="T8" fmla="*/ 0 w 3278"/>
              <a:gd name="T9" fmla="*/ 884 h 2019"/>
              <a:gd name="T10" fmla="*/ 655 w 3278"/>
              <a:gd name="T11" fmla="*/ 1260 h 2019"/>
              <a:gd name="T12" fmla="*/ 657 w 3278"/>
              <a:gd name="T13" fmla="*/ 1484 h 2019"/>
              <a:gd name="T14" fmla="*/ 657 w 3278"/>
              <a:gd name="T15" fmla="*/ 1502 h 2019"/>
              <a:gd name="T16" fmla="*/ 663 w 3278"/>
              <a:gd name="T17" fmla="*/ 1499 h 2019"/>
              <a:gd name="T18" fmla="*/ 651 w 3278"/>
              <a:gd name="T19" fmla="*/ 1528 h 2019"/>
              <a:gd name="T20" fmla="*/ 1644 w 3278"/>
              <a:gd name="T21" fmla="*/ 1722 h 2019"/>
              <a:gd name="T22" fmla="*/ 2634 w 3278"/>
              <a:gd name="T23" fmla="*/ 1517 h 2019"/>
              <a:gd name="T24" fmla="*/ 2622 w 3278"/>
              <a:gd name="T25" fmla="*/ 1488 h 2019"/>
              <a:gd name="T26" fmla="*/ 2628 w 3278"/>
              <a:gd name="T27" fmla="*/ 1491 h 2019"/>
              <a:gd name="T28" fmla="*/ 2628 w 3278"/>
              <a:gd name="T29" fmla="*/ 1473 h 2019"/>
              <a:gd name="T30" fmla="*/ 2627 w 3278"/>
              <a:gd name="T31" fmla="*/ 1249 h 2019"/>
              <a:gd name="T32" fmla="*/ 2911 w 3278"/>
              <a:gd name="T33" fmla="*/ 1072 h 2019"/>
              <a:gd name="T34" fmla="*/ 2913 w 3278"/>
              <a:gd name="T35" fmla="*/ 1350 h 2019"/>
              <a:gd name="T36" fmla="*/ 2860 w 3278"/>
              <a:gd name="T37" fmla="*/ 1430 h 2019"/>
              <a:gd name="T38" fmla="*/ 2946 w 3278"/>
              <a:gd name="T39" fmla="*/ 1515 h 2019"/>
              <a:gd name="T40" fmla="*/ 3031 w 3278"/>
              <a:gd name="T41" fmla="*/ 1429 h 2019"/>
              <a:gd name="T42" fmla="*/ 2978 w 3278"/>
              <a:gd name="T43" fmla="*/ 1349 h 2019"/>
              <a:gd name="T44" fmla="*/ 1643 w 3278"/>
              <a:gd name="T45" fmla="*/ 1646 h 2019"/>
              <a:gd name="T46" fmla="*/ 763 w 3278"/>
              <a:gd name="T47" fmla="*/ 1527 h 2019"/>
              <a:gd name="T48" fmla="*/ 1642 w 3278"/>
              <a:gd name="T49" fmla="*/ 1399 h 2019"/>
              <a:gd name="T50" fmla="*/ 2522 w 3278"/>
              <a:gd name="T51" fmla="*/ 1518 h 2019"/>
              <a:gd name="T52" fmla="*/ 1643 w 3278"/>
              <a:gd name="T53" fmla="*/ 1646 h 2019"/>
              <a:gd name="T54" fmla="*/ 2604 w 3278"/>
              <a:gd name="T55" fmla="*/ 1067 h 2019"/>
              <a:gd name="T56" fmla="*/ 1639 w 3278"/>
              <a:gd name="T57" fmla="*/ 819 h 2019"/>
              <a:gd name="T58" fmla="*/ 676 w 3278"/>
              <a:gd name="T59" fmla="*/ 1077 h 2019"/>
              <a:gd name="T60" fmla="*/ 676 w 3278"/>
              <a:gd name="T61" fmla="*/ 1011 h 2019"/>
              <a:gd name="T62" fmla="*/ 1638 w 3278"/>
              <a:gd name="T63" fmla="*/ 720 h 2019"/>
              <a:gd name="T64" fmla="*/ 2604 w 3278"/>
              <a:gd name="T65" fmla="*/ 1001 h 2019"/>
              <a:gd name="T66" fmla="*/ 2604 w 3278"/>
              <a:gd name="T67" fmla="*/ 1067 h 2019"/>
              <a:gd name="T68" fmla="*/ 2877 w 3278"/>
              <a:gd name="T69" fmla="*/ 1534 h 2019"/>
              <a:gd name="T70" fmla="*/ 2843 w 3278"/>
              <a:gd name="T71" fmla="*/ 2019 h 2019"/>
              <a:gd name="T72" fmla="*/ 3033 w 3278"/>
              <a:gd name="T73" fmla="*/ 1917 h 2019"/>
              <a:gd name="T74" fmla="*/ 3031 w 3278"/>
              <a:gd name="T75" fmla="*/ 1533 h 2019"/>
              <a:gd name="T76" fmla="*/ 2877 w 3278"/>
              <a:gd name="T77" fmla="*/ 1534 h 20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278" h="2019">
                <a:moveTo>
                  <a:pt x="2978" y="1349"/>
                </a:moveTo>
                <a:lnTo>
                  <a:pt x="2976" y="1036"/>
                </a:lnTo>
                <a:lnTo>
                  <a:pt x="3278" y="867"/>
                </a:lnTo>
                <a:lnTo>
                  <a:pt x="1634" y="0"/>
                </a:lnTo>
                <a:lnTo>
                  <a:pt x="0" y="884"/>
                </a:lnTo>
                <a:lnTo>
                  <a:pt x="655" y="1260"/>
                </a:lnTo>
                <a:lnTo>
                  <a:pt x="657" y="1484"/>
                </a:lnTo>
                <a:lnTo>
                  <a:pt x="657" y="1502"/>
                </a:lnTo>
                <a:lnTo>
                  <a:pt x="663" y="1499"/>
                </a:lnTo>
                <a:cubicBezTo>
                  <a:pt x="656" y="1508"/>
                  <a:pt x="651" y="1518"/>
                  <a:pt x="651" y="1528"/>
                </a:cubicBezTo>
                <a:cubicBezTo>
                  <a:pt x="652" y="1638"/>
                  <a:pt x="1096" y="1725"/>
                  <a:pt x="1644" y="1722"/>
                </a:cubicBezTo>
                <a:cubicBezTo>
                  <a:pt x="2191" y="1719"/>
                  <a:pt x="2634" y="1627"/>
                  <a:pt x="2634" y="1517"/>
                </a:cubicBezTo>
                <a:cubicBezTo>
                  <a:pt x="2634" y="1507"/>
                  <a:pt x="2629" y="1498"/>
                  <a:pt x="2622" y="1488"/>
                </a:cubicBezTo>
                <a:lnTo>
                  <a:pt x="2628" y="1491"/>
                </a:lnTo>
                <a:lnTo>
                  <a:pt x="2628" y="1473"/>
                </a:lnTo>
                <a:lnTo>
                  <a:pt x="2627" y="1249"/>
                </a:lnTo>
                <a:lnTo>
                  <a:pt x="2911" y="1072"/>
                </a:lnTo>
                <a:lnTo>
                  <a:pt x="2913" y="1350"/>
                </a:lnTo>
                <a:cubicBezTo>
                  <a:pt x="2881" y="1363"/>
                  <a:pt x="2860" y="1394"/>
                  <a:pt x="2860" y="1430"/>
                </a:cubicBezTo>
                <a:cubicBezTo>
                  <a:pt x="2860" y="1477"/>
                  <a:pt x="2898" y="1515"/>
                  <a:pt x="2946" y="1515"/>
                </a:cubicBezTo>
                <a:cubicBezTo>
                  <a:pt x="2994" y="1515"/>
                  <a:pt x="3032" y="1476"/>
                  <a:pt x="3031" y="1429"/>
                </a:cubicBezTo>
                <a:cubicBezTo>
                  <a:pt x="3031" y="1393"/>
                  <a:pt x="3009" y="1363"/>
                  <a:pt x="2978" y="1349"/>
                </a:cubicBezTo>
                <a:close/>
                <a:moveTo>
                  <a:pt x="1643" y="1646"/>
                </a:moveTo>
                <a:cubicBezTo>
                  <a:pt x="1157" y="1649"/>
                  <a:pt x="763" y="1595"/>
                  <a:pt x="763" y="1527"/>
                </a:cubicBezTo>
                <a:cubicBezTo>
                  <a:pt x="762" y="1459"/>
                  <a:pt x="1156" y="1402"/>
                  <a:pt x="1642" y="1399"/>
                </a:cubicBezTo>
                <a:cubicBezTo>
                  <a:pt x="2128" y="1397"/>
                  <a:pt x="2522" y="1450"/>
                  <a:pt x="2522" y="1518"/>
                </a:cubicBezTo>
                <a:cubicBezTo>
                  <a:pt x="2523" y="1586"/>
                  <a:pt x="2129" y="1643"/>
                  <a:pt x="1643" y="1646"/>
                </a:cubicBezTo>
                <a:close/>
                <a:moveTo>
                  <a:pt x="2604" y="1067"/>
                </a:moveTo>
                <a:cubicBezTo>
                  <a:pt x="2539" y="998"/>
                  <a:pt x="2303" y="815"/>
                  <a:pt x="1639" y="819"/>
                </a:cubicBezTo>
                <a:cubicBezTo>
                  <a:pt x="974" y="822"/>
                  <a:pt x="741" y="1007"/>
                  <a:pt x="676" y="1077"/>
                </a:cubicBezTo>
                <a:lnTo>
                  <a:pt x="676" y="1011"/>
                </a:lnTo>
                <a:cubicBezTo>
                  <a:pt x="676" y="1011"/>
                  <a:pt x="864" y="724"/>
                  <a:pt x="1638" y="720"/>
                </a:cubicBezTo>
                <a:cubicBezTo>
                  <a:pt x="2412" y="716"/>
                  <a:pt x="2604" y="1001"/>
                  <a:pt x="2604" y="1001"/>
                </a:cubicBezTo>
                <a:lnTo>
                  <a:pt x="2604" y="1067"/>
                </a:lnTo>
                <a:close/>
                <a:moveTo>
                  <a:pt x="2877" y="1534"/>
                </a:moveTo>
                <a:lnTo>
                  <a:pt x="2843" y="2019"/>
                </a:lnTo>
                <a:cubicBezTo>
                  <a:pt x="2947" y="1857"/>
                  <a:pt x="3033" y="1917"/>
                  <a:pt x="3033" y="1917"/>
                </a:cubicBezTo>
                <a:lnTo>
                  <a:pt x="3031" y="1533"/>
                </a:lnTo>
                <a:cubicBezTo>
                  <a:pt x="2920" y="1577"/>
                  <a:pt x="2877" y="1534"/>
                  <a:pt x="2877" y="153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289A089-82EB-4E50-B135-F9FBA550E6A4}"/>
              </a:ext>
            </a:extLst>
          </p:cNvPr>
          <p:cNvCxnSpPr>
            <a:cxnSpLocks/>
          </p:cNvCxnSpPr>
          <p:nvPr userDrawn="1"/>
        </p:nvCxnSpPr>
        <p:spPr>
          <a:xfrm>
            <a:off x="695325" y="725228"/>
            <a:ext cx="10801350" cy="5926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4F2333DB-8BEA-403B-8DFF-478F06586C8F}"/>
              </a:ext>
            </a:extLst>
          </p:cNvPr>
          <p:cNvSpPr txBox="1"/>
          <p:nvPr userDrawn="1"/>
        </p:nvSpPr>
        <p:spPr>
          <a:xfrm>
            <a:off x="10529249" y="269489"/>
            <a:ext cx="1088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5400000" scaled="1"/>
                </a:gradFill>
              </a:rPr>
              <a:t>LOGO</a:t>
            </a:r>
            <a:endParaRPr lang="zh-CN" altLang="en-US" sz="2400" b="1" dirty="0">
              <a:gradFill>
                <a:gsLst>
                  <a:gs pos="100000">
                    <a:schemeClr val="accent1"/>
                  </a:gs>
                  <a:gs pos="0">
                    <a:schemeClr val="accent4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3224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占位符 47">
            <a:extLst>
              <a:ext uri="{FF2B5EF4-FFF2-40B4-BE49-F238E27FC236}">
                <a16:creationId xmlns:a16="http://schemas.microsoft.com/office/drawing/2014/main" id="{FD2F1019-5C25-4CD6-8E2A-43FDC4E682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74348" y="224047"/>
            <a:ext cx="6678793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spc="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输入你的标题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67FE817-A588-4372-8F76-87B3D2A2310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5325" y="1445042"/>
            <a:ext cx="10796079" cy="425767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24" name="矩形: 圆顶角 123">
            <a:extLst>
              <a:ext uri="{FF2B5EF4-FFF2-40B4-BE49-F238E27FC236}">
                <a16:creationId xmlns:a16="http://schemas.microsoft.com/office/drawing/2014/main" id="{0D403F0F-74B3-46E8-A295-7B06F22A2408}"/>
              </a:ext>
            </a:extLst>
          </p:cNvPr>
          <p:cNvSpPr/>
          <p:nvPr userDrawn="1"/>
        </p:nvSpPr>
        <p:spPr>
          <a:xfrm>
            <a:off x="695325" y="251120"/>
            <a:ext cx="468049" cy="473348"/>
          </a:xfrm>
          <a:prstGeom prst="round2SameRect">
            <a:avLst>
              <a:gd name="adj1" fmla="val 13004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185788C0-ED08-450A-8D98-CC15FA83BCA5}"/>
              </a:ext>
            </a:extLst>
          </p:cNvPr>
          <p:cNvSpPr/>
          <p:nvPr userDrawn="1"/>
        </p:nvSpPr>
        <p:spPr>
          <a:xfrm>
            <a:off x="0" y="6519108"/>
            <a:ext cx="12192000" cy="33889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6000"/>
                  <a:lumOff val="24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3" name="graduation-cap_8161">
            <a:extLst>
              <a:ext uri="{FF2B5EF4-FFF2-40B4-BE49-F238E27FC236}">
                <a16:creationId xmlns:a16="http://schemas.microsoft.com/office/drawing/2014/main" id="{9DF96706-9838-4CAC-8DB5-3FE09526E0C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724045" y="368648"/>
            <a:ext cx="410608" cy="252549"/>
          </a:xfrm>
          <a:custGeom>
            <a:avLst/>
            <a:gdLst>
              <a:gd name="T0" fmla="*/ 2978 w 3278"/>
              <a:gd name="T1" fmla="*/ 1349 h 2019"/>
              <a:gd name="T2" fmla="*/ 2976 w 3278"/>
              <a:gd name="T3" fmla="*/ 1036 h 2019"/>
              <a:gd name="T4" fmla="*/ 3278 w 3278"/>
              <a:gd name="T5" fmla="*/ 867 h 2019"/>
              <a:gd name="T6" fmla="*/ 1634 w 3278"/>
              <a:gd name="T7" fmla="*/ 0 h 2019"/>
              <a:gd name="T8" fmla="*/ 0 w 3278"/>
              <a:gd name="T9" fmla="*/ 884 h 2019"/>
              <a:gd name="T10" fmla="*/ 655 w 3278"/>
              <a:gd name="T11" fmla="*/ 1260 h 2019"/>
              <a:gd name="T12" fmla="*/ 657 w 3278"/>
              <a:gd name="T13" fmla="*/ 1484 h 2019"/>
              <a:gd name="T14" fmla="*/ 657 w 3278"/>
              <a:gd name="T15" fmla="*/ 1502 h 2019"/>
              <a:gd name="T16" fmla="*/ 663 w 3278"/>
              <a:gd name="T17" fmla="*/ 1499 h 2019"/>
              <a:gd name="T18" fmla="*/ 651 w 3278"/>
              <a:gd name="T19" fmla="*/ 1528 h 2019"/>
              <a:gd name="T20" fmla="*/ 1644 w 3278"/>
              <a:gd name="T21" fmla="*/ 1722 h 2019"/>
              <a:gd name="T22" fmla="*/ 2634 w 3278"/>
              <a:gd name="T23" fmla="*/ 1517 h 2019"/>
              <a:gd name="T24" fmla="*/ 2622 w 3278"/>
              <a:gd name="T25" fmla="*/ 1488 h 2019"/>
              <a:gd name="T26" fmla="*/ 2628 w 3278"/>
              <a:gd name="T27" fmla="*/ 1491 h 2019"/>
              <a:gd name="T28" fmla="*/ 2628 w 3278"/>
              <a:gd name="T29" fmla="*/ 1473 h 2019"/>
              <a:gd name="T30" fmla="*/ 2627 w 3278"/>
              <a:gd name="T31" fmla="*/ 1249 h 2019"/>
              <a:gd name="T32" fmla="*/ 2911 w 3278"/>
              <a:gd name="T33" fmla="*/ 1072 h 2019"/>
              <a:gd name="T34" fmla="*/ 2913 w 3278"/>
              <a:gd name="T35" fmla="*/ 1350 h 2019"/>
              <a:gd name="T36" fmla="*/ 2860 w 3278"/>
              <a:gd name="T37" fmla="*/ 1430 h 2019"/>
              <a:gd name="T38" fmla="*/ 2946 w 3278"/>
              <a:gd name="T39" fmla="*/ 1515 h 2019"/>
              <a:gd name="T40" fmla="*/ 3031 w 3278"/>
              <a:gd name="T41" fmla="*/ 1429 h 2019"/>
              <a:gd name="T42" fmla="*/ 2978 w 3278"/>
              <a:gd name="T43" fmla="*/ 1349 h 2019"/>
              <a:gd name="T44" fmla="*/ 1643 w 3278"/>
              <a:gd name="T45" fmla="*/ 1646 h 2019"/>
              <a:gd name="T46" fmla="*/ 763 w 3278"/>
              <a:gd name="T47" fmla="*/ 1527 h 2019"/>
              <a:gd name="T48" fmla="*/ 1642 w 3278"/>
              <a:gd name="T49" fmla="*/ 1399 h 2019"/>
              <a:gd name="T50" fmla="*/ 2522 w 3278"/>
              <a:gd name="T51" fmla="*/ 1518 h 2019"/>
              <a:gd name="T52" fmla="*/ 1643 w 3278"/>
              <a:gd name="T53" fmla="*/ 1646 h 2019"/>
              <a:gd name="T54" fmla="*/ 2604 w 3278"/>
              <a:gd name="T55" fmla="*/ 1067 h 2019"/>
              <a:gd name="T56" fmla="*/ 1639 w 3278"/>
              <a:gd name="T57" fmla="*/ 819 h 2019"/>
              <a:gd name="T58" fmla="*/ 676 w 3278"/>
              <a:gd name="T59" fmla="*/ 1077 h 2019"/>
              <a:gd name="T60" fmla="*/ 676 w 3278"/>
              <a:gd name="T61" fmla="*/ 1011 h 2019"/>
              <a:gd name="T62" fmla="*/ 1638 w 3278"/>
              <a:gd name="T63" fmla="*/ 720 h 2019"/>
              <a:gd name="T64" fmla="*/ 2604 w 3278"/>
              <a:gd name="T65" fmla="*/ 1001 h 2019"/>
              <a:gd name="T66" fmla="*/ 2604 w 3278"/>
              <a:gd name="T67" fmla="*/ 1067 h 2019"/>
              <a:gd name="T68" fmla="*/ 2877 w 3278"/>
              <a:gd name="T69" fmla="*/ 1534 h 2019"/>
              <a:gd name="T70" fmla="*/ 2843 w 3278"/>
              <a:gd name="T71" fmla="*/ 2019 h 2019"/>
              <a:gd name="T72" fmla="*/ 3033 w 3278"/>
              <a:gd name="T73" fmla="*/ 1917 h 2019"/>
              <a:gd name="T74" fmla="*/ 3031 w 3278"/>
              <a:gd name="T75" fmla="*/ 1533 h 2019"/>
              <a:gd name="T76" fmla="*/ 2877 w 3278"/>
              <a:gd name="T77" fmla="*/ 1534 h 20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278" h="2019">
                <a:moveTo>
                  <a:pt x="2978" y="1349"/>
                </a:moveTo>
                <a:lnTo>
                  <a:pt x="2976" y="1036"/>
                </a:lnTo>
                <a:lnTo>
                  <a:pt x="3278" y="867"/>
                </a:lnTo>
                <a:lnTo>
                  <a:pt x="1634" y="0"/>
                </a:lnTo>
                <a:lnTo>
                  <a:pt x="0" y="884"/>
                </a:lnTo>
                <a:lnTo>
                  <a:pt x="655" y="1260"/>
                </a:lnTo>
                <a:lnTo>
                  <a:pt x="657" y="1484"/>
                </a:lnTo>
                <a:lnTo>
                  <a:pt x="657" y="1502"/>
                </a:lnTo>
                <a:lnTo>
                  <a:pt x="663" y="1499"/>
                </a:lnTo>
                <a:cubicBezTo>
                  <a:pt x="656" y="1508"/>
                  <a:pt x="651" y="1518"/>
                  <a:pt x="651" y="1528"/>
                </a:cubicBezTo>
                <a:cubicBezTo>
                  <a:pt x="652" y="1638"/>
                  <a:pt x="1096" y="1725"/>
                  <a:pt x="1644" y="1722"/>
                </a:cubicBezTo>
                <a:cubicBezTo>
                  <a:pt x="2191" y="1719"/>
                  <a:pt x="2634" y="1627"/>
                  <a:pt x="2634" y="1517"/>
                </a:cubicBezTo>
                <a:cubicBezTo>
                  <a:pt x="2634" y="1507"/>
                  <a:pt x="2629" y="1498"/>
                  <a:pt x="2622" y="1488"/>
                </a:cubicBezTo>
                <a:lnTo>
                  <a:pt x="2628" y="1491"/>
                </a:lnTo>
                <a:lnTo>
                  <a:pt x="2628" y="1473"/>
                </a:lnTo>
                <a:lnTo>
                  <a:pt x="2627" y="1249"/>
                </a:lnTo>
                <a:lnTo>
                  <a:pt x="2911" y="1072"/>
                </a:lnTo>
                <a:lnTo>
                  <a:pt x="2913" y="1350"/>
                </a:lnTo>
                <a:cubicBezTo>
                  <a:pt x="2881" y="1363"/>
                  <a:pt x="2860" y="1394"/>
                  <a:pt x="2860" y="1430"/>
                </a:cubicBezTo>
                <a:cubicBezTo>
                  <a:pt x="2860" y="1477"/>
                  <a:pt x="2898" y="1515"/>
                  <a:pt x="2946" y="1515"/>
                </a:cubicBezTo>
                <a:cubicBezTo>
                  <a:pt x="2994" y="1515"/>
                  <a:pt x="3032" y="1476"/>
                  <a:pt x="3031" y="1429"/>
                </a:cubicBezTo>
                <a:cubicBezTo>
                  <a:pt x="3031" y="1393"/>
                  <a:pt x="3009" y="1363"/>
                  <a:pt x="2978" y="1349"/>
                </a:cubicBezTo>
                <a:close/>
                <a:moveTo>
                  <a:pt x="1643" y="1646"/>
                </a:moveTo>
                <a:cubicBezTo>
                  <a:pt x="1157" y="1649"/>
                  <a:pt x="763" y="1595"/>
                  <a:pt x="763" y="1527"/>
                </a:cubicBezTo>
                <a:cubicBezTo>
                  <a:pt x="762" y="1459"/>
                  <a:pt x="1156" y="1402"/>
                  <a:pt x="1642" y="1399"/>
                </a:cubicBezTo>
                <a:cubicBezTo>
                  <a:pt x="2128" y="1397"/>
                  <a:pt x="2522" y="1450"/>
                  <a:pt x="2522" y="1518"/>
                </a:cubicBezTo>
                <a:cubicBezTo>
                  <a:pt x="2523" y="1586"/>
                  <a:pt x="2129" y="1643"/>
                  <a:pt x="1643" y="1646"/>
                </a:cubicBezTo>
                <a:close/>
                <a:moveTo>
                  <a:pt x="2604" y="1067"/>
                </a:moveTo>
                <a:cubicBezTo>
                  <a:pt x="2539" y="998"/>
                  <a:pt x="2303" y="815"/>
                  <a:pt x="1639" y="819"/>
                </a:cubicBezTo>
                <a:cubicBezTo>
                  <a:pt x="974" y="822"/>
                  <a:pt x="741" y="1007"/>
                  <a:pt x="676" y="1077"/>
                </a:cubicBezTo>
                <a:lnTo>
                  <a:pt x="676" y="1011"/>
                </a:lnTo>
                <a:cubicBezTo>
                  <a:pt x="676" y="1011"/>
                  <a:pt x="864" y="724"/>
                  <a:pt x="1638" y="720"/>
                </a:cubicBezTo>
                <a:cubicBezTo>
                  <a:pt x="2412" y="716"/>
                  <a:pt x="2604" y="1001"/>
                  <a:pt x="2604" y="1001"/>
                </a:cubicBezTo>
                <a:lnTo>
                  <a:pt x="2604" y="1067"/>
                </a:lnTo>
                <a:close/>
                <a:moveTo>
                  <a:pt x="2877" y="1534"/>
                </a:moveTo>
                <a:lnTo>
                  <a:pt x="2843" y="2019"/>
                </a:lnTo>
                <a:cubicBezTo>
                  <a:pt x="2947" y="1857"/>
                  <a:pt x="3033" y="1917"/>
                  <a:pt x="3033" y="1917"/>
                </a:cubicBezTo>
                <a:lnTo>
                  <a:pt x="3031" y="1533"/>
                </a:lnTo>
                <a:cubicBezTo>
                  <a:pt x="2920" y="1577"/>
                  <a:pt x="2877" y="1534"/>
                  <a:pt x="2877" y="153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</p:sp>
      <p:cxnSp>
        <p:nvCxnSpPr>
          <p:cNvPr id="164" name="直接连接符 163">
            <a:extLst>
              <a:ext uri="{FF2B5EF4-FFF2-40B4-BE49-F238E27FC236}">
                <a16:creationId xmlns:a16="http://schemas.microsoft.com/office/drawing/2014/main" id="{5E920AD8-830D-4F34-9677-8EA673CEC710}"/>
              </a:ext>
            </a:extLst>
          </p:cNvPr>
          <p:cNvCxnSpPr>
            <a:cxnSpLocks/>
          </p:cNvCxnSpPr>
          <p:nvPr userDrawn="1"/>
        </p:nvCxnSpPr>
        <p:spPr>
          <a:xfrm>
            <a:off x="695325" y="725228"/>
            <a:ext cx="10801350" cy="5926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A2846218-21F4-48EA-9506-389C96E0B81F}"/>
              </a:ext>
            </a:extLst>
          </p:cNvPr>
          <p:cNvSpPr txBox="1"/>
          <p:nvPr userDrawn="1"/>
        </p:nvSpPr>
        <p:spPr>
          <a:xfrm>
            <a:off x="10529249" y="269489"/>
            <a:ext cx="1088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5400000" scaled="1"/>
                </a:gradFill>
              </a:rPr>
              <a:t>LOGO</a:t>
            </a:r>
            <a:endParaRPr lang="zh-CN" altLang="en-US" sz="2400" b="1" dirty="0">
              <a:gradFill>
                <a:gsLst>
                  <a:gs pos="100000">
                    <a:schemeClr val="accent1"/>
                  </a:gs>
                  <a:gs pos="0">
                    <a:schemeClr val="accent4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3684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占位符 47">
            <a:extLst>
              <a:ext uri="{FF2B5EF4-FFF2-40B4-BE49-F238E27FC236}">
                <a16:creationId xmlns:a16="http://schemas.microsoft.com/office/drawing/2014/main" id="{FD2F1019-5C25-4CD6-8E2A-43FDC4E682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73688" y="226431"/>
            <a:ext cx="6678793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spc="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输入你的标题</a:t>
            </a:r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0275C59C-E7FB-4C4C-BA6E-9BBD206B6FD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12000" y="1788606"/>
            <a:ext cx="3700080" cy="3738431"/>
          </a:xfrm>
          <a:prstGeom prst="ellipse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25" name="矩形: 圆顶角 124">
            <a:extLst>
              <a:ext uri="{FF2B5EF4-FFF2-40B4-BE49-F238E27FC236}">
                <a16:creationId xmlns:a16="http://schemas.microsoft.com/office/drawing/2014/main" id="{E327BCB6-BD97-4B4F-AEE6-B1660D3693C6}"/>
              </a:ext>
            </a:extLst>
          </p:cNvPr>
          <p:cNvSpPr/>
          <p:nvPr userDrawn="1"/>
        </p:nvSpPr>
        <p:spPr>
          <a:xfrm>
            <a:off x="695325" y="251120"/>
            <a:ext cx="468049" cy="473348"/>
          </a:xfrm>
          <a:prstGeom prst="round2SameRect">
            <a:avLst>
              <a:gd name="adj1" fmla="val 13004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F8234EEA-AC07-46FF-A353-17698ABE5650}"/>
              </a:ext>
            </a:extLst>
          </p:cNvPr>
          <p:cNvSpPr/>
          <p:nvPr userDrawn="1"/>
        </p:nvSpPr>
        <p:spPr>
          <a:xfrm>
            <a:off x="0" y="6519108"/>
            <a:ext cx="12192000" cy="33889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6000"/>
                  <a:lumOff val="24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4" name="graduation-cap_8161">
            <a:extLst>
              <a:ext uri="{FF2B5EF4-FFF2-40B4-BE49-F238E27FC236}">
                <a16:creationId xmlns:a16="http://schemas.microsoft.com/office/drawing/2014/main" id="{30601A1E-5B48-4410-8C88-BF31B498605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724045" y="368648"/>
            <a:ext cx="410608" cy="252549"/>
          </a:xfrm>
          <a:custGeom>
            <a:avLst/>
            <a:gdLst>
              <a:gd name="T0" fmla="*/ 2978 w 3278"/>
              <a:gd name="T1" fmla="*/ 1349 h 2019"/>
              <a:gd name="T2" fmla="*/ 2976 w 3278"/>
              <a:gd name="T3" fmla="*/ 1036 h 2019"/>
              <a:gd name="T4" fmla="*/ 3278 w 3278"/>
              <a:gd name="T5" fmla="*/ 867 h 2019"/>
              <a:gd name="T6" fmla="*/ 1634 w 3278"/>
              <a:gd name="T7" fmla="*/ 0 h 2019"/>
              <a:gd name="T8" fmla="*/ 0 w 3278"/>
              <a:gd name="T9" fmla="*/ 884 h 2019"/>
              <a:gd name="T10" fmla="*/ 655 w 3278"/>
              <a:gd name="T11" fmla="*/ 1260 h 2019"/>
              <a:gd name="T12" fmla="*/ 657 w 3278"/>
              <a:gd name="T13" fmla="*/ 1484 h 2019"/>
              <a:gd name="T14" fmla="*/ 657 w 3278"/>
              <a:gd name="T15" fmla="*/ 1502 h 2019"/>
              <a:gd name="T16" fmla="*/ 663 w 3278"/>
              <a:gd name="T17" fmla="*/ 1499 h 2019"/>
              <a:gd name="T18" fmla="*/ 651 w 3278"/>
              <a:gd name="T19" fmla="*/ 1528 h 2019"/>
              <a:gd name="T20" fmla="*/ 1644 w 3278"/>
              <a:gd name="T21" fmla="*/ 1722 h 2019"/>
              <a:gd name="T22" fmla="*/ 2634 w 3278"/>
              <a:gd name="T23" fmla="*/ 1517 h 2019"/>
              <a:gd name="T24" fmla="*/ 2622 w 3278"/>
              <a:gd name="T25" fmla="*/ 1488 h 2019"/>
              <a:gd name="T26" fmla="*/ 2628 w 3278"/>
              <a:gd name="T27" fmla="*/ 1491 h 2019"/>
              <a:gd name="T28" fmla="*/ 2628 w 3278"/>
              <a:gd name="T29" fmla="*/ 1473 h 2019"/>
              <a:gd name="T30" fmla="*/ 2627 w 3278"/>
              <a:gd name="T31" fmla="*/ 1249 h 2019"/>
              <a:gd name="T32" fmla="*/ 2911 w 3278"/>
              <a:gd name="T33" fmla="*/ 1072 h 2019"/>
              <a:gd name="T34" fmla="*/ 2913 w 3278"/>
              <a:gd name="T35" fmla="*/ 1350 h 2019"/>
              <a:gd name="T36" fmla="*/ 2860 w 3278"/>
              <a:gd name="T37" fmla="*/ 1430 h 2019"/>
              <a:gd name="T38" fmla="*/ 2946 w 3278"/>
              <a:gd name="T39" fmla="*/ 1515 h 2019"/>
              <a:gd name="T40" fmla="*/ 3031 w 3278"/>
              <a:gd name="T41" fmla="*/ 1429 h 2019"/>
              <a:gd name="T42" fmla="*/ 2978 w 3278"/>
              <a:gd name="T43" fmla="*/ 1349 h 2019"/>
              <a:gd name="T44" fmla="*/ 1643 w 3278"/>
              <a:gd name="T45" fmla="*/ 1646 h 2019"/>
              <a:gd name="T46" fmla="*/ 763 w 3278"/>
              <a:gd name="T47" fmla="*/ 1527 h 2019"/>
              <a:gd name="T48" fmla="*/ 1642 w 3278"/>
              <a:gd name="T49" fmla="*/ 1399 h 2019"/>
              <a:gd name="T50" fmla="*/ 2522 w 3278"/>
              <a:gd name="T51" fmla="*/ 1518 h 2019"/>
              <a:gd name="T52" fmla="*/ 1643 w 3278"/>
              <a:gd name="T53" fmla="*/ 1646 h 2019"/>
              <a:gd name="T54" fmla="*/ 2604 w 3278"/>
              <a:gd name="T55" fmla="*/ 1067 h 2019"/>
              <a:gd name="T56" fmla="*/ 1639 w 3278"/>
              <a:gd name="T57" fmla="*/ 819 h 2019"/>
              <a:gd name="T58" fmla="*/ 676 w 3278"/>
              <a:gd name="T59" fmla="*/ 1077 h 2019"/>
              <a:gd name="T60" fmla="*/ 676 w 3278"/>
              <a:gd name="T61" fmla="*/ 1011 h 2019"/>
              <a:gd name="T62" fmla="*/ 1638 w 3278"/>
              <a:gd name="T63" fmla="*/ 720 h 2019"/>
              <a:gd name="T64" fmla="*/ 2604 w 3278"/>
              <a:gd name="T65" fmla="*/ 1001 h 2019"/>
              <a:gd name="T66" fmla="*/ 2604 w 3278"/>
              <a:gd name="T67" fmla="*/ 1067 h 2019"/>
              <a:gd name="T68" fmla="*/ 2877 w 3278"/>
              <a:gd name="T69" fmla="*/ 1534 h 2019"/>
              <a:gd name="T70" fmla="*/ 2843 w 3278"/>
              <a:gd name="T71" fmla="*/ 2019 h 2019"/>
              <a:gd name="T72" fmla="*/ 3033 w 3278"/>
              <a:gd name="T73" fmla="*/ 1917 h 2019"/>
              <a:gd name="T74" fmla="*/ 3031 w 3278"/>
              <a:gd name="T75" fmla="*/ 1533 h 2019"/>
              <a:gd name="T76" fmla="*/ 2877 w 3278"/>
              <a:gd name="T77" fmla="*/ 1534 h 20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278" h="2019">
                <a:moveTo>
                  <a:pt x="2978" y="1349"/>
                </a:moveTo>
                <a:lnTo>
                  <a:pt x="2976" y="1036"/>
                </a:lnTo>
                <a:lnTo>
                  <a:pt x="3278" y="867"/>
                </a:lnTo>
                <a:lnTo>
                  <a:pt x="1634" y="0"/>
                </a:lnTo>
                <a:lnTo>
                  <a:pt x="0" y="884"/>
                </a:lnTo>
                <a:lnTo>
                  <a:pt x="655" y="1260"/>
                </a:lnTo>
                <a:lnTo>
                  <a:pt x="657" y="1484"/>
                </a:lnTo>
                <a:lnTo>
                  <a:pt x="657" y="1502"/>
                </a:lnTo>
                <a:lnTo>
                  <a:pt x="663" y="1499"/>
                </a:lnTo>
                <a:cubicBezTo>
                  <a:pt x="656" y="1508"/>
                  <a:pt x="651" y="1518"/>
                  <a:pt x="651" y="1528"/>
                </a:cubicBezTo>
                <a:cubicBezTo>
                  <a:pt x="652" y="1638"/>
                  <a:pt x="1096" y="1725"/>
                  <a:pt x="1644" y="1722"/>
                </a:cubicBezTo>
                <a:cubicBezTo>
                  <a:pt x="2191" y="1719"/>
                  <a:pt x="2634" y="1627"/>
                  <a:pt x="2634" y="1517"/>
                </a:cubicBezTo>
                <a:cubicBezTo>
                  <a:pt x="2634" y="1507"/>
                  <a:pt x="2629" y="1498"/>
                  <a:pt x="2622" y="1488"/>
                </a:cubicBezTo>
                <a:lnTo>
                  <a:pt x="2628" y="1491"/>
                </a:lnTo>
                <a:lnTo>
                  <a:pt x="2628" y="1473"/>
                </a:lnTo>
                <a:lnTo>
                  <a:pt x="2627" y="1249"/>
                </a:lnTo>
                <a:lnTo>
                  <a:pt x="2911" y="1072"/>
                </a:lnTo>
                <a:lnTo>
                  <a:pt x="2913" y="1350"/>
                </a:lnTo>
                <a:cubicBezTo>
                  <a:pt x="2881" y="1363"/>
                  <a:pt x="2860" y="1394"/>
                  <a:pt x="2860" y="1430"/>
                </a:cubicBezTo>
                <a:cubicBezTo>
                  <a:pt x="2860" y="1477"/>
                  <a:pt x="2898" y="1515"/>
                  <a:pt x="2946" y="1515"/>
                </a:cubicBezTo>
                <a:cubicBezTo>
                  <a:pt x="2994" y="1515"/>
                  <a:pt x="3032" y="1476"/>
                  <a:pt x="3031" y="1429"/>
                </a:cubicBezTo>
                <a:cubicBezTo>
                  <a:pt x="3031" y="1393"/>
                  <a:pt x="3009" y="1363"/>
                  <a:pt x="2978" y="1349"/>
                </a:cubicBezTo>
                <a:close/>
                <a:moveTo>
                  <a:pt x="1643" y="1646"/>
                </a:moveTo>
                <a:cubicBezTo>
                  <a:pt x="1157" y="1649"/>
                  <a:pt x="763" y="1595"/>
                  <a:pt x="763" y="1527"/>
                </a:cubicBezTo>
                <a:cubicBezTo>
                  <a:pt x="762" y="1459"/>
                  <a:pt x="1156" y="1402"/>
                  <a:pt x="1642" y="1399"/>
                </a:cubicBezTo>
                <a:cubicBezTo>
                  <a:pt x="2128" y="1397"/>
                  <a:pt x="2522" y="1450"/>
                  <a:pt x="2522" y="1518"/>
                </a:cubicBezTo>
                <a:cubicBezTo>
                  <a:pt x="2523" y="1586"/>
                  <a:pt x="2129" y="1643"/>
                  <a:pt x="1643" y="1646"/>
                </a:cubicBezTo>
                <a:close/>
                <a:moveTo>
                  <a:pt x="2604" y="1067"/>
                </a:moveTo>
                <a:cubicBezTo>
                  <a:pt x="2539" y="998"/>
                  <a:pt x="2303" y="815"/>
                  <a:pt x="1639" y="819"/>
                </a:cubicBezTo>
                <a:cubicBezTo>
                  <a:pt x="974" y="822"/>
                  <a:pt x="741" y="1007"/>
                  <a:pt x="676" y="1077"/>
                </a:cubicBezTo>
                <a:lnTo>
                  <a:pt x="676" y="1011"/>
                </a:lnTo>
                <a:cubicBezTo>
                  <a:pt x="676" y="1011"/>
                  <a:pt x="864" y="724"/>
                  <a:pt x="1638" y="720"/>
                </a:cubicBezTo>
                <a:cubicBezTo>
                  <a:pt x="2412" y="716"/>
                  <a:pt x="2604" y="1001"/>
                  <a:pt x="2604" y="1001"/>
                </a:cubicBezTo>
                <a:lnTo>
                  <a:pt x="2604" y="1067"/>
                </a:lnTo>
                <a:close/>
                <a:moveTo>
                  <a:pt x="2877" y="1534"/>
                </a:moveTo>
                <a:lnTo>
                  <a:pt x="2843" y="2019"/>
                </a:lnTo>
                <a:cubicBezTo>
                  <a:pt x="2947" y="1857"/>
                  <a:pt x="3033" y="1917"/>
                  <a:pt x="3033" y="1917"/>
                </a:cubicBezTo>
                <a:lnTo>
                  <a:pt x="3031" y="1533"/>
                </a:lnTo>
                <a:cubicBezTo>
                  <a:pt x="2920" y="1577"/>
                  <a:pt x="2877" y="1534"/>
                  <a:pt x="2877" y="153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</p:sp>
      <p:cxnSp>
        <p:nvCxnSpPr>
          <p:cNvPr id="165" name="直接连接符 164">
            <a:extLst>
              <a:ext uri="{FF2B5EF4-FFF2-40B4-BE49-F238E27FC236}">
                <a16:creationId xmlns:a16="http://schemas.microsoft.com/office/drawing/2014/main" id="{5F3B8733-8E11-4E8B-8323-9606CE6C1A11}"/>
              </a:ext>
            </a:extLst>
          </p:cNvPr>
          <p:cNvCxnSpPr>
            <a:cxnSpLocks/>
          </p:cNvCxnSpPr>
          <p:nvPr userDrawn="1"/>
        </p:nvCxnSpPr>
        <p:spPr>
          <a:xfrm>
            <a:off x="695325" y="725228"/>
            <a:ext cx="10801350" cy="5926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9E097456-F732-4411-A63A-12B2CE471895}"/>
              </a:ext>
            </a:extLst>
          </p:cNvPr>
          <p:cNvSpPr txBox="1"/>
          <p:nvPr userDrawn="1"/>
        </p:nvSpPr>
        <p:spPr>
          <a:xfrm>
            <a:off x="10529249" y="269489"/>
            <a:ext cx="1088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5400000" scaled="1"/>
                </a:gradFill>
              </a:rPr>
              <a:t>LOGO</a:t>
            </a:r>
            <a:endParaRPr lang="zh-CN" altLang="en-US" sz="2400" b="1" dirty="0">
              <a:gradFill>
                <a:gsLst>
                  <a:gs pos="100000">
                    <a:schemeClr val="accent1"/>
                  </a:gs>
                  <a:gs pos="0">
                    <a:schemeClr val="accent4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868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占位符 47">
            <a:extLst>
              <a:ext uri="{FF2B5EF4-FFF2-40B4-BE49-F238E27FC236}">
                <a16:creationId xmlns:a16="http://schemas.microsoft.com/office/drawing/2014/main" id="{FD2F1019-5C25-4CD6-8E2A-43FDC4E682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74241" y="230505"/>
            <a:ext cx="6678793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spc="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输入你的标题</a:t>
            </a:r>
          </a:p>
        </p:txBody>
      </p:sp>
      <p:sp>
        <p:nvSpPr>
          <p:cNvPr id="6" name="图片占位符 5">
            <a:extLst>
              <a:ext uri="{FF2B5EF4-FFF2-40B4-BE49-F238E27FC236}">
                <a16:creationId xmlns:a16="http://schemas.microsoft.com/office/drawing/2014/main" id="{5CBE54B2-B96A-4B16-ACC8-467A354F165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23390" y="1819275"/>
            <a:ext cx="3840163" cy="11572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84" name="图片占位符 5">
            <a:extLst>
              <a:ext uri="{FF2B5EF4-FFF2-40B4-BE49-F238E27FC236}">
                <a16:creationId xmlns:a16="http://schemas.microsoft.com/office/drawing/2014/main" id="{DFCB8074-5B38-4578-BA36-133E9E81300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51768" y="1819275"/>
            <a:ext cx="3840163" cy="11572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27" name="矩形: 圆顶角 126">
            <a:extLst>
              <a:ext uri="{FF2B5EF4-FFF2-40B4-BE49-F238E27FC236}">
                <a16:creationId xmlns:a16="http://schemas.microsoft.com/office/drawing/2014/main" id="{7DD14289-5E34-4B38-AB8C-4FEC56FBCE88}"/>
              </a:ext>
            </a:extLst>
          </p:cNvPr>
          <p:cNvSpPr/>
          <p:nvPr userDrawn="1"/>
        </p:nvSpPr>
        <p:spPr>
          <a:xfrm>
            <a:off x="695325" y="251120"/>
            <a:ext cx="468049" cy="473348"/>
          </a:xfrm>
          <a:prstGeom prst="round2SameRect">
            <a:avLst>
              <a:gd name="adj1" fmla="val 13004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9E86B6DE-B547-4FD3-98B6-246812EAD0CB}"/>
              </a:ext>
            </a:extLst>
          </p:cNvPr>
          <p:cNvSpPr/>
          <p:nvPr userDrawn="1"/>
        </p:nvSpPr>
        <p:spPr>
          <a:xfrm>
            <a:off x="0" y="6519108"/>
            <a:ext cx="12192000" cy="33889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6000"/>
                  <a:lumOff val="24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6" name="graduation-cap_8161">
            <a:extLst>
              <a:ext uri="{FF2B5EF4-FFF2-40B4-BE49-F238E27FC236}">
                <a16:creationId xmlns:a16="http://schemas.microsoft.com/office/drawing/2014/main" id="{156DF830-2ACF-403D-A652-B9A4B92ED52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724045" y="368648"/>
            <a:ext cx="410608" cy="252549"/>
          </a:xfrm>
          <a:custGeom>
            <a:avLst/>
            <a:gdLst>
              <a:gd name="T0" fmla="*/ 2978 w 3278"/>
              <a:gd name="T1" fmla="*/ 1349 h 2019"/>
              <a:gd name="T2" fmla="*/ 2976 w 3278"/>
              <a:gd name="T3" fmla="*/ 1036 h 2019"/>
              <a:gd name="T4" fmla="*/ 3278 w 3278"/>
              <a:gd name="T5" fmla="*/ 867 h 2019"/>
              <a:gd name="T6" fmla="*/ 1634 w 3278"/>
              <a:gd name="T7" fmla="*/ 0 h 2019"/>
              <a:gd name="T8" fmla="*/ 0 w 3278"/>
              <a:gd name="T9" fmla="*/ 884 h 2019"/>
              <a:gd name="T10" fmla="*/ 655 w 3278"/>
              <a:gd name="T11" fmla="*/ 1260 h 2019"/>
              <a:gd name="T12" fmla="*/ 657 w 3278"/>
              <a:gd name="T13" fmla="*/ 1484 h 2019"/>
              <a:gd name="T14" fmla="*/ 657 w 3278"/>
              <a:gd name="T15" fmla="*/ 1502 h 2019"/>
              <a:gd name="T16" fmla="*/ 663 w 3278"/>
              <a:gd name="T17" fmla="*/ 1499 h 2019"/>
              <a:gd name="T18" fmla="*/ 651 w 3278"/>
              <a:gd name="T19" fmla="*/ 1528 h 2019"/>
              <a:gd name="T20" fmla="*/ 1644 w 3278"/>
              <a:gd name="T21" fmla="*/ 1722 h 2019"/>
              <a:gd name="T22" fmla="*/ 2634 w 3278"/>
              <a:gd name="T23" fmla="*/ 1517 h 2019"/>
              <a:gd name="T24" fmla="*/ 2622 w 3278"/>
              <a:gd name="T25" fmla="*/ 1488 h 2019"/>
              <a:gd name="T26" fmla="*/ 2628 w 3278"/>
              <a:gd name="T27" fmla="*/ 1491 h 2019"/>
              <a:gd name="T28" fmla="*/ 2628 w 3278"/>
              <a:gd name="T29" fmla="*/ 1473 h 2019"/>
              <a:gd name="T30" fmla="*/ 2627 w 3278"/>
              <a:gd name="T31" fmla="*/ 1249 h 2019"/>
              <a:gd name="T32" fmla="*/ 2911 w 3278"/>
              <a:gd name="T33" fmla="*/ 1072 h 2019"/>
              <a:gd name="T34" fmla="*/ 2913 w 3278"/>
              <a:gd name="T35" fmla="*/ 1350 h 2019"/>
              <a:gd name="T36" fmla="*/ 2860 w 3278"/>
              <a:gd name="T37" fmla="*/ 1430 h 2019"/>
              <a:gd name="T38" fmla="*/ 2946 w 3278"/>
              <a:gd name="T39" fmla="*/ 1515 h 2019"/>
              <a:gd name="T40" fmla="*/ 3031 w 3278"/>
              <a:gd name="T41" fmla="*/ 1429 h 2019"/>
              <a:gd name="T42" fmla="*/ 2978 w 3278"/>
              <a:gd name="T43" fmla="*/ 1349 h 2019"/>
              <a:gd name="T44" fmla="*/ 1643 w 3278"/>
              <a:gd name="T45" fmla="*/ 1646 h 2019"/>
              <a:gd name="T46" fmla="*/ 763 w 3278"/>
              <a:gd name="T47" fmla="*/ 1527 h 2019"/>
              <a:gd name="T48" fmla="*/ 1642 w 3278"/>
              <a:gd name="T49" fmla="*/ 1399 h 2019"/>
              <a:gd name="T50" fmla="*/ 2522 w 3278"/>
              <a:gd name="T51" fmla="*/ 1518 h 2019"/>
              <a:gd name="T52" fmla="*/ 1643 w 3278"/>
              <a:gd name="T53" fmla="*/ 1646 h 2019"/>
              <a:gd name="T54" fmla="*/ 2604 w 3278"/>
              <a:gd name="T55" fmla="*/ 1067 h 2019"/>
              <a:gd name="T56" fmla="*/ 1639 w 3278"/>
              <a:gd name="T57" fmla="*/ 819 h 2019"/>
              <a:gd name="T58" fmla="*/ 676 w 3278"/>
              <a:gd name="T59" fmla="*/ 1077 h 2019"/>
              <a:gd name="T60" fmla="*/ 676 w 3278"/>
              <a:gd name="T61" fmla="*/ 1011 h 2019"/>
              <a:gd name="T62" fmla="*/ 1638 w 3278"/>
              <a:gd name="T63" fmla="*/ 720 h 2019"/>
              <a:gd name="T64" fmla="*/ 2604 w 3278"/>
              <a:gd name="T65" fmla="*/ 1001 h 2019"/>
              <a:gd name="T66" fmla="*/ 2604 w 3278"/>
              <a:gd name="T67" fmla="*/ 1067 h 2019"/>
              <a:gd name="T68" fmla="*/ 2877 w 3278"/>
              <a:gd name="T69" fmla="*/ 1534 h 2019"/>
              <a:gd name="T70" fmla="*/ 2843 w 3278"/>
              <a:gd name="T71" fmla="*/ 2019 h 2019"/>
              <a:gd name="T72" fmla="*/ 3033 w 3278"/>
              <a:gd name="T73" fmla="*/ 1917 h 2019"/>
              <a:gd name="T74" fmla="*/ 3031 w 3278"/>
              <a:gd name="T75" fmla="*/ 1533 h 2019"/>
              <a:gd name="T76" fmla="*/ 2877 w 3278"/>
              <a:gd name="T77" fmla="*/ 1534 h 20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278" h="2019">
                <a:moveTo>
                  <a:pt x="2978" y="1349"/>
                </a:moveTo>
                <a:lnTo>
                  <a:pt x="2976" y="1036"/>
                </a:lnTo>
                <a:lnTo>
                  <a:pt x="3278" y="867"/>
                </a:lnTo>
                <a:lnTo>
                  <a:pt x="1634" y="0"/>
                </a:lnTo>
                <a:lnTo>
                  <a:pt x="0" y="884"/>
                </a:lnTo>
                <a:lnTo>
                  <a:pt x="655" y="1260"/>
                </a:lnTo>
                <a:lnTo>
                  <a:pt x="657" y="1484"/>
                </a:lnTo>
                <a:lnTo>
                  <a:pt x="657" y="1502"/>
                </a:lnTo>
                <a:lnTo>
                  <a:pt x="663" y="1499"/>
                </a:lnTo>
                <a:cubicBezTo>
                  <a:pt x="656" y="1508"/>
                  <a:pt x="651" y="1518"/>
                  <a:pt x="651" y="1528"/>
                </a:cubicBezTo>
                <a:cubicBezTo>
                  <a:pt x="652" y="1638"/>
                  <a:pt x="1096" y="1725"/>
                  <a:pt x="1644" y="1722"/>
                </a:cubicBezTo>
                <a:cubicBezTo>
                  <a:pt x="2191" y="1719"/>
                  <a:pt x="2634" y="1627"/>
                  <a:pt x="2634" y="1517"/>
                </a:cubicBezTo>
                <a:cubicBezTo>
                  <a:pt x="2634" y="1507"/>
                  <a:pt x="2629" y="1498"/>
                  <a:pt x="2622" y="1488"/>
                </a:cubicBezTo>
                <a:lnTo>
                  <a:pt x="2628" y="1491"/>
                </a:lnTo>
                <a:lnTo>
                  <a:pt x="2628" y="1473"/>
                </a:lnTo>
                <a:lnTo>
                  <a:pt x="2627" y="1249"/>
                </a:lnTo>
                <a:lnTo>
                  <a:pt x="2911" y="1072"/>
                </a:lnTo>
                <a:lnTo>
                  <a:pt x="2913" y="1350"/>
                </a:lnTo>
                <a:cubicBezTo>
                  <a:pt x="2881" y="1363"/>
                  <a:pt x="2860" y="1394"/>
                  <a:pt x="2860" y="1430"/>
                </a:cubicBezTo>
                <a:cubicBezTo>
                  <a:pt x="2860" y="1477"/>
                  <a:pt x="2898" y="1515"/>
                  <a:pt x="2946" y="1515"/>
                </a:cubicBezTo>
                <a:cubicBezTo>
                  <a:pt x="2994" y="1515"/>
                  <a:pt x="3032" y="1476"/>
                  <a:pt x="3031" y="1429"/>
                </a:cubicBezTo>
                <a:cubicBezTo>
                  <a:pt x="3031" y="1393"/>
                  <a:pt x="3009" y="1363"/>
                  <a:pt x="2978" y="1349"/>
                </a:cubicBezTo>
                <a:close/>
                <a:moveTo>
                  <a:pt x="1643" y="1646"/>
                </a:moveTo>
                <a:cubicBezTo>
                  <a:pt x="1157" y="1649"/>
                  <a:pt x="763" y="1595"/>
                  <a:pt x="763" y="1527"/>
                </a:cubicBezTo>
                <a:cubicBezTo>
                  <a:pt x="762" y="1459"/>
                  <a:pt x="1156" y="1402"/>
                  <a:pt x="1642" y="1399"/>
                </a:cubicBezTo>
                <a:cubicBezTo>
                  <a:pt x="2128" y="1397"/>
                  <a:pt x="2522" y="1450"/>
                  <a:pt x="2522" y="1518"/>
                </a:cubicBezTo>
                <a:cubicBezTo>
                  <a:pt x="2523" y="1586"/>
                  <a:pt x="2129" y="1643"/>
                  <a:pt x="1643" y="1646"/>
                </a:cubicBezTo>
                <a:close/>
                <a:moveTo>
                  <a:pt x="2604" y="1067"/>
                </a:moveTo>
                <a:cubicBezTo>
                  <a:pt x="2539" y="998"/>
                  <a:pt x="2303" y="815"/>
                  <a:pt x="1639" y="819"/>
                </a:cubicBezTo>
                <a:cubicBezTo>
                  <a:pt x="974" y="822"/>
                  <a:pt x="741" y="1007"/>
                  <a:pt x="676" y="1077"/>
                </a:cubicBezTo>
                <a:lnTo>
                  <a:pt x="676" y="1011"/>
                </a:lnTo>
                <a:cubicBezTo>
                  <a:pt x="676" y="1011"/>
                  <a:pt x="864" y="724"/>
                  <a:pt x="1638" y="720"/>
                </a:cubicBezTo>
                <a:cubicBezTo>
                  <a:pt x="2412" y="716"/>
                  <a:pt x="2604" y="1001"/>
                  <a:pt x="2604" y="1001"/>
                </a:cubicBezTo>
                <a:lnTo>
                  <a:pt x="2604" y="1067"/>
                </a:lnTo>
                <a:close/>
                <a:moveTo>
                  <a:pt x="2877" y="1534"/>
                </a:moveTo>
                <a:lnTo>
                  <a:pt x="2843" y="2019"/>
                </a:lnTo>
                <a:cubicBezTo>
                  <a:pt x="2947" y="1857"/>
                  <a:pt x="3033" y="1917"/>
                  <a:pt x="3033" y="1917"/>
                </a:cubicBezTo>
                <a:lnTo>
                  <a:pt x="3031" y="1533"/>
                </a:lnTo>
                <a:cubicBezTo>
                  <a:pt x="2920" y="1577"/>
                  <a:pt x="2877" y="1534"/>
                  <a:pt x="2877" y="153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</p:sp>
      <p:cxnSp>
        <p:nvCxnSpPr>
          <p:cNvPr id="167" name="直接连接符 166">
            <a:extLst>
              <a:ext uri="{FF2B5EF4-FFF2-40B4-BE49-F238E27FC236}">
                <a16:creationId xmlns:a16="http://schemas.microsoft.com/office/drawing/2014/main" id="{97E90FD1-9E22-42CD-9D67-DCF7E556046C}"/>
              </a:ext>
            </a:extLst>
          </p:cNvPr>
          <p:cNvCxnSpPr>
            <a:cxnSpLocks/>
          </p:cNvCxnSpPr>
          <p:nvPr userDrawn="1"/>
        </p:nvCxnSpPr>
        <p:spPr>
          <a:xfrm>
            <a:off x="695325" y="725228"/>
            <a:ext cx="10801350" cy="5926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54B7A980-90DB-46C4-AFA6-060DE7271649}"/>
              </a:ext>
            </a:extLst>
          </p:cNvPr>
          <p:cNvSpPr txBox="1"/>
          <p:nvPr userDrawn="1"/>
        </p:nvSpPr>
        <p:spPr>
          <a:xfrm>
            <a:off x="10529249" y="269489"/>
            <a:ext cx="1088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5400000" scaled="1"/>
                </a:gradFill>
              </a:rPr>
              <a:t>LOGO</a:t>
            </a:r>
            <a:endParaRPr lang="zh-CN" altLang="en-US" sz="2400" b="1" dirty="0">
              <a:gradFill>
                <a:gsLst>
                  <a:gs pos="100000">
                    <a:schemeClr val="accent1"/>
                  </a:gs>
                  <a:gs pos="0">
                    <a:schemeClr val="accent4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827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4">
            <a:extLst>
              <a:ext uri="{FF2B5EF4-FFF2-40B4-BE49-F238E27FC236}">
                <a16:creationId xmlns:a16="http://schemas.microsoft.com/office/drawing/2014/main" id="{E3168219-D50E-4351-9480-DB8331F15B3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5326" y="1218652"/>
            <a:ext cx="3583902" cy="239608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3" name="文本占位符 47">
            <a:extLst>
              <a:ext uri="{FF2B5EF4-FFF2-40B4-BE49-F238E27FC236}">
                <a16:creationId xmlns:a16="http://schemas.microsoft.com/office/drawing/2014/main" id="{368AE6D9-05BE-45E8-819F-CFB87819D5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73688" y="226431"/>
            <a:ext cx="6678793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spc="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输入你的标题</a:t>
            </a:r>
          </a:p>
        </p:txBody>
      </p:sp>
      <p:sp>
        <p:nvSpPr>
          <p:cNvPr id="6" name="矩形: 圆顶角 5">
            <a:extLst>
              <a:ext uri="{FF2B5EF4-FFF2-40B4-BE49-F238E27FC236}">
                <a16:creationId xmlns:a16="http://schemas.microsoft.com/office/drawing/2014/main" id="{1771ED80-258D-48BA-806D-478DAD1F5ADC}"/>
              </a:ext>
            </a:extLst>
          </p:cNvPr>
          <p:cNvSpPr/>
          <p:nvPr userDrawn="1"/>
        </p:nvSpPr>
        <p:spPr>
          <a:xfrm>
            <a:off x="695325" y="251120"/>
            <a:ext cx="468049" cy="473348"/>
          </a:xfrm>
          <a:prstGeom prst="round2SameRect">
            <a:avLst>
              <a:gd name="adj1" fmla="val 13004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1" name="graduation-cap_8161">
            <a:extLst>
              <a:ext uri="{FF2B5EF4-FFF2-40B4-BE49-F238E27FC236}">
                <a16:creationId xmlns:a16="http://schemas.microsoft.com/office/drawing/2014/main" id="{14C9605D-156F-4F8D-864D-6383F5656D4F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724045" y="368648"/>
            <a:ext cx="410608" cy="252549"/>
          </a:xfrm>
          <a:custGeom>
            <a:avLst/>
            <a:gdLst>
              <a:gd name="T0" fmla="*/ 2978 w 3278"/>
              <a:gd name="T1" fmla="*/ 1349 h 2019"/>
              <a:gd name="T2" fmla="*/ 2976 w 3278"/>
              <a:gd name="T3" fmla="*/ 1036 h 2019"/>
              <a:gd name="T4" fmla="*/ 3278 w 3278"/>
              <a:gd name="T5" fmla="*/ 867 h 2019"/>
              <a:gd name="T6" fmla="*/ 1634 w 3278"/>
              <a:gd name="T7" fmla="*/ 0 h 2019"/>
              <a:gd name="T8" fmla="*/ 0 w 3278"/>
              <a:gd name="T9" fmla="*/ 884 h 2019"/>
              <a:gd name="T10" fmla="*/ 655 w 3278"/>
              <a:gd name="T11" fmla="*/ 1260 h 2019"/>
              <a:gd name="T12" fmla="*/ 657 w 3278"/>
              <a:gd name="T13" fmla="*/ 1484 h 2019"/>
              <a:gd name="T14" fmla="*/ 657 w 3278"/>
              <a:gd name="T15" fmla="*/ 1502 h 2019"/>
              <a:gd name="T16" fmla="*/ 663 w 3278"/>
              <a:gd name="T17" fmla="*/ 1499 h 2019"/>
              <a:gd name="T18" fmla="*/ 651 w 3278"/>
              <a:gd name="T19" fmla="*/ 1528 h 2019"/>
              <a:gd name="T20" fmla="*/ 1644 w 3278"/>
              <a:gd name="T21" fmla="*/ 1722 h 2019"/>
              <a:gd name="T22" fmla="*/ 2634 w 3278"/>
              <a:gd name="T23" fmla="*/ 1517 h 2019"/>
              <a:gd name="T24" fmla="*/ 2622 w 3278"/>
              <a:gd name="T25" fmla="*/ 1488 h 2019"/>
              <a:gd name="T26" fmla="*/ 2628 w 3278"/>
              <a:gd name="T27" fmla="*/ 1491 h 2019"/>
              <a:gd name="T28" fmla="*/ 2628 w 3278"/>
              <a:gd name="T29" fmla="*/ 1473 h 2019"/>
              <a:gd name="T30" fmla="*/ 2627 w 3278"/>
              <a:gd name="T31" fmla="*/ 1249 h 2019"/>
              <a:gd name="T32" fmla="*/ 2911 w 3278"/>
              <a:gd name="T33" fmla="*/ 1072 h 2019"/>
              <a:gd name="T34" fmla="*/ 2913 w 3278"/>
              <a:gd name="T35" fmla="*/ 1350 h 2019"/>
              <a:gd name="T36" fmla="*/ 2860 w 3278"/>
              <a:gd name="T37" fmla="*/ 1430 h 2019"/>
              <a:gd name="T38" fmla="*/ 2946 w 3278"/>
              <a:gd name="T39" fmla="*/ 1515 h 2019"/>
              <a:gd name="T40" fmla="*/ 3031 w 3278"/>
              <a:gd name="T41" fmla="*/ 1429 h 2019"/>
              <a:gd name="T42" fmla="*/ 2978 w 3278"/>
              <a:gd name="T43" fmla="*/ 1349 h 2019"/>
              <a:gd name="T44" fmla="*/ 1643 w 3278"/>
              <a:gd name="T45" fmla="*/ 1646 h 2019"/>
              <a:gd name="T46" fmla="*/ 763 w 3278"/>
              <a:gd name="T47" fmla="*/ 1527 h 2019"/>
              <a:gd name="T48" fmla="*/ 1642 w 3278"/>
              <a:gd name="T49" fmla="*/ 1399 h 2019"/>
              <a:gd name="T50" fmla="*/ 2522 w 3278"/>
              <a:gd name="T51" fmla="*/ 1518 h 2019"/>
              <a:gd name="T52" fmla="*/ 1643 w 3278"/>
              <a:gd name="T53" fmla="*/ 1646 h 2019"/>
              <a:gd name="T54" fmla="*/ 2604 w 3278"/>
              <a:gd name="T55" fmla="*/ 1067 h 2019"/>
              <a:gd name="T56" fmla="*/ 1639 w 3278"/>
              <a:gd name="T57" fmla="*/ 819 h 2019"/>
              <a:gd name="T58" fmla="*/ 676 w 3278"/>
              <a:gd name="T59" fmla="*/ 1077 h 2019"/>
              <a:gd name="T60" fmla="*/ 676 w 3278"/>
              <a:gd name="T61" fmla="*/ 1011 h 2019"/>
              <a:gd name="T62" fmla="*/ 1638 w 3278"/>
              <a:gd name="T63" fmla="*/ 720 h 2019"/>
              <a:gd name="T64" fmla="*/ 2604 w 3278"/>
              <a:gd name="T65" fmla="*/ 1001 h 2019"/>
              <a:gd name="T66" fmla="*/ 2604 w 3278"/>
              <a:gd name="T67" fmla="*/ 1067 h 2019"/>
              <a:gd name="T68" fmla="*/ 2877 w 3278"/>
              <a:gd name="T69" fmla="*/ 1534 h 2019"/>
              <a:gd name="T70" fmla="*/ 2843 w 3278"/>
              <a:gd name="T71" fmla="*/ 2019 h 2019"/>
              <a:gd name="T72" fmla="*/ 3033 w 3278"/>
              <a:gd name="T73" fmla="*/ 1917 h 2019"/>
              <a:gd name="T74" fmla="*/ 3031 w 3278"/>
              <a:gd name="T75" fmla="*/ 1533 h 2019"/>
              <a:gd name="T76" fmla="*/ 2877 w 3278"/>
              <a:gd name="T77" fmla="*/ 1534 h 20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278" h="2019">
                <a:moveTo>
                  <a:pt x="2978" y="1349"/>
                </a:moveTo>
                <a:lnTo>
                  <a:pt x="2976" y="1036"/>
                </a:lnTo>
                <a:lnTo>
                  <a:pt x="3278" y="867"/>
                </a:lnTo>
                <a:lnTo>
                  <a:pt x="1634" y="0"/>
                </a:lnTo>
                <a:lnTo>
                  <a:pt x="0" y="884"/>
                </a:lnTo>
                <a:lnTo>
                  <a:pt x="655" y="1260"/>
                </a:lnTo>
                <a:lnTo>
                  <a:pt x="657" y="1484"/>
                </a:lnTo>
                <a:lnTo>
                  <a:pt x="657" y="1502"/>
                </a:lnTo>
                <a:lnTo>
                  <a:pt x="663" y="1499"/>
                </a:lnTo>
                <a:cubicBezTo>
                  <a:pt x="656" y="1508"/>
                  <a:pt x="651" y="1518"/>
                  <a:pt x="651" y="1528"/>
                </a:cubicBezTo>
                <a:cubicBezTo>
                  <a:pt x="652" y="1638"/>
                  <a:pt x="1096" y="1725"/>
                  <a:pt x="1644" y="1722"/>
                </a:cubicBezTo>
                <a:cubicBezTo>
                  <a:pt x="2191" y="1719"/>
                  <a:pt x="2634" y="1627"/>
                  <a:pt x="2634" y="1517"/>
                </a:cubicBezTo>
                <a:cubicBezTo>
                  <a:pt x="2634" y="1507"/>
                  <a:pt x="2629" y="1498"/>
                  <a:pt x="2622" y="1488"/>
                </a:cubicBezTo>
                <a:lnTo>
                  <a:pt x="2628" y="1491"/>
                </a:lnTo>
                <a:lnTo>
                  <a:pt x="2628" y="1473"/>
                </a:lnTo>
                <a:lnTo>
                  <a:pt x="2627" y="1249"/>
                </a:lnTo>
                <a:lnTo>
                  <a:pt x="2911" y="1072"/>
                </a:lnTo>
                <a:lnTo>
                  <a:pt x="2913" y="1350"/>
                </a:lnTo>
                <a:cubicBezTo>
                  <a:pt x="2881" y="1363"/>
                  <a:pt x="2860" y="1394"/>
                  <a:pt x="2860" y="1430"/>
                </a:cubicBezTo>
                <a:cubicBezTo>
                  <a:pt x="2860" y="1477"/>
                  <a:pt x="2898" y="1515"/>
                  <a:pt x="2946" y="1515"/>
                </a:cubicBezTo>
                <a:cubicBezTo>
                  <a:pt x="2994" y="1515"/>
                  <a:pt x="3032" y="1476"/>
                  <a:pt x="3031" y="1429"/>
                </a:cubicBezTo>
                <a:cubicBezTo>
                  <a:pt x="3031" y="1393"/>
                  <a:pt x="3009" y="1363"/>
                  <a:pt x="2978" y="1349"/>
                </a:cubicBezTo>
                <a:close/>
                <a:moveTo>
                  <a:pt x="1643" y="1646"/>
                </a:moveTo>
                <a:cubicBezTo>
                  <a:pt x="1157" y="1649"/>
                  <a:pt x="763" y="1595"/>
                  <a:pt x="763" y="1527"/>
                </a:cubicBezTo>
                <a:cubicBezTo>
                  <a:pt x="762" y="1459"/>
                  <a:pt x="1156" y="1402"/>
                  <a:pt x="1642" y="1399"/>
                </a:cubicBezTo>
                <a:cubicBezTo>
                  <a:pt x="2128" y="1397"/>
                  <a:pt x="2522" y="1450"/>
                  <a:pt x="2522" y="1518"/>
                </a:cubicBezTo>
                <a:cubicBezTo>
                  <a:pt x="2523" y="1586"/>
                  <a:pt x="2129" y="1643"/>
                  <a:pt x="1643" y="1646"/>
                </a:cubicBezTo>
                <a:close/>
                <a:moveTo>
                  <a:pt x="2604" y="1067"/>
                </a:moveTo>
                <a:cubicBezTo>
                  <a:pt x="2539" y="998"/>
                  <a:pt x="2303" y="815"/>
                  <a:pt x="1639" y="819"/>
                </a:cubicBezTo>
                <a:cubicBezTo>
                  <a:pt x="974" y="822"/>
                  <a:pt x="741" y="1007"/>
                  <a:pt x="676" y="1077"/>
                </a:cubicBezTo>
                <a:lnTo>
                  <a:pt x="676" y="1011"/>
                </a:lnTo>
                <a:cubicBezTo>
                  <a:pt x="676" y="1011"/>
                  <a:pt x="864" y="724"/>
                  <a:pt x="1638" y="720"/>
                </a:cubicBezTo>
                <a:cubicBezTo>
                  <a:pt x="2412" y="716"/>
                  <a:pt x="2604" y="1001"/>
                  <a:pt x="2604" y="1001"/>
                </a:cubicBezTo>
                <a:lnTo>
                  <a:pt x="2604" y="1067"/>
                </a:lnTo>
                <a:close/>
                <a:moveTo>
                  <a:pt x="2877" y="1534"/>
                </a:moveTo>
                <a:lnTo>
                  <a:pt x="2843" y="2019"/>
                </a:lnTo>
                <a:cubicBezTo>
                  <a:pt x="2947" y="1857"/>
                  <a:pt x="3033" y="1917"/>
                  <a:pt x="3033" y="1917"/>
                </a:cubicBezTo>
                <a:lnTo>
                  <a:pt x="3031" y="1533"/>
                </a:lnTo>
                <a:cubicBezTo>
                  <a:pt x="2920" y="1577"/>
                  <a:pt x="2877" y="1534"/>
                  <a:pt x="2877" y="153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9D08214D-D90B-427F-B116-8F48B5A0A205}"/>
              </a:ext>
            </a:extLst>
          </p:cNvPr>
          <p:cNvCxnSpPr>
            <a:cxnSpLocks/>
          </p:cNvCxnSpPr>
          <p:nvPr userDrawn="1"/>
        </p:nvCxnSpPr>
        <p:spPr>
          <a:xfrm>
            <a:off x="695325" y="725228"/>
            <a:ext cx="10801350" cy="5926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32F52AFB-7863-4EA3-B6AF-F9E178A93A3B}"/>
              </a:ext>
            </a:extLst>
          </p:cNvPr>
          <p:cNvSpPr/>
          <p:nvPr userDrawn="1"/>
        </p:nvSpPr>
        <p:spPr>
          <a:xfrm>
            <a:off x="0" y="6519108"/>
            <a:ext cx="12192000" cy="33889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6000"/>
                  <a:lumOff val="24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FDE0858-E6C7-4E55-ACA3-B8BB645C1472}"/>
              </a:ext>
            </a:extLst>
          </p:cNvPr>
          <p:cNvSpPr txBox="1"/>
          <p:nvPr userDrawn="1"/>
        </p:nvSpPr>
        <p:spPr>
          <a:xfrm>
            <a:off x="10529249" y="269489"/>
            <a:ext cx="1088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4"/>
                    </a:gs>
                  </a:gsLst>
                  <a:lin ang="5400000" scaled="1"/>
                </a:gradFill>
              </a:rPr>
              <a:t>LOGO</a:t>
            </a:r>
            <a:endParaRPr lang="zh-CN" altLang="en-US" sz="2400" b="1" dirty="0">
              <a:gradFill>
                <a:gsLst>
                  <a:gs pos="100000">
                    <a:schemeClr val="accent1"/>
                  </a:gs>
                  <a:gs pos="0">
                    <a:schemeClr val="accent4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2108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9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Arial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2952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EE2AB90-6129-4638-8D42-8FF3D88FE7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pct20">
            <a:fgClr>
              <a:schemeClr val="bg2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36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0" r:id="rId5"/>
    <p:sldLayoutId id="214748365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3840">
          <p15:clr>
            <a:srgbClr val="F26B43"/>
          </p15:clr>
        </p15:guide>
        <p15:guide id="3" pos="438">
          <p15:clr>
            <a:srgbClr val="F26B43"/>
          </p15:clr>
        </p15:guide>
        <p15:guide id="4" pos="7242">
          <p15:clr>
            <a:srgbClr val="F26B43"/>
          </p15:clr>
        </p15:guide>
        <p15:guide id="5" orient="horz" pos="41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4885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2947C73-8294-4E41-A0BB-B8B9BCC42A3A}"/>
              </a:ext>
            </a:extLst>
          </p:cNvPr>
          <p:cNvSpPr txBox="1"/>
          <p:nvPr/>
        </p:nvSpPr>
        <p:spPr>
          <a:xfrm>
            <a:off x="4435257" y="1999676"/>
            <a:ext cx="63401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>
                <a:solidFill>
                  <a:schemeClr val="accent1"/>
                </a:solidFill>
                <a:cs typeface="+mn-ea"/>
                <a:sym typeface="+mn-lt"/>
              </a:rPr>
              <a:t>云上党建</a:t>
            </a:r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汇报答辩</a:t>
            </a: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8A385076-F674-4E25-91F0-626746DAF6C2}"/>
              </a:ext>
            </a:extLst>
          </p:cNvPr>
          <p:cNvSpPr/>
          <p:nvPr/>
        </p:nvSpPr>
        <p:spPr>
          <a:xfrm>
            <a:off x="4546600" y="3611829"/>
            <a:ext cx="3170353" cy="4616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1B76CD-26EC-44B5-AB55-19433D0B926B}"/>
              </a:ext>
            </a:extLst>
          </p:cNvPr>
          <p:cNvSpPr txBox="1"/>
          <p:nvPr/>
        </p:nvSpPr>
        <p:spPr>
          <a:xfrm>
            <a:off x="4870193" y="3650731"/>
            <a:ext cx="252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solidFill>
                  <a:schemeClr val="bg1"/>
                </a:solidFill>
                <a:cs typeface="+mn-ea"/>
                <a:sym typeface="+mn-lt"/>
              </a:rPr>
              <a:t>Oneteam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Apocalypse</a:t>
            </a: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16B83A7C-3466-471C-A800-EADD9226D7E9}"/>
              </a:ext>
            </a:extLst>
          </p:cNvPr>
          <p:cNvSpPr/>
          <p:nvPr/>
        </p:nvSpPr>
        <p:spPr>
          <a:xfrm flipH="1">
            <a:off x="-5" y="0"/>
            <a:ext cx="1966494" cy="6857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90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54650307-A2B2-4951-BA5A-D08F6258A334}"/>
              </a:ext>
            </a:extLst>
          </p:cNvPr>
          <p:cNvSpPr/>
          <p:nvPr/>
        </p:nvSpPr>
        <p:spPr>
          <a:xfrm>
            <a:off x="359163" y="1643605"/>
            <a:ext cx="2992054" cy="29920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78092CD5-602C-4174-8189-2869BD3FC05F}"/>
              </a:ext>
            </a:extLst>
          </p:cNvPr>
          <p:cNvSpPr/>
          <p:nvPr/>
        </p:nvSpPr>
        <p:spPr>
          <a:xfrm>
            <a:off x="4546600" y="3071808"/>
            <a:ext cx="60858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Reporting and defense of Cloud Party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B4FDEE7-31F9-43A6-B67E-9DFBDFDDD8B1}"/>
              </a:ext>
            </a:extLst>
          </p:cNvPr>
          <p:cNvGrpSpPr/>
          <p:nvPr/>
        </p:nvGrpSpPr>
        <p:grpSpPr>
          <a:xfrm>
            <a:off x="519704" y="1752907"/>
            <a:ext cx="2768400" cy="2777230"/>
            <a:chOff x="519704" y="1752907"/>
            <a:chExt cx="2768400" cy="2777230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F98510F8-C794-467B-A9C4-7715682C9235}"/>
                </a:ext>
              </a:extLst>
            </p:cNvPr>
            <p:cNvSpPr/>
            <p:nvPr/>
          </p:nvSpPr>
          <p:spPr>
            <a:xfrm>
              <a:off x="519704" y="1762254"/>
              <a:ext cx="2767882" cy="27678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sx="102000" sy="102000" algn="ctr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5EF9892-B193-4331-80D8-97D14F73A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04" y="1752907"/>
              <a:ext cx="2768400" cy="2768400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9611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>
            <a:extLst>
              <a:ext uri="{FF2B5EF4-FFF2-40B4-BE49-F238E27FC236}">
                <a16:creationId xmlns:a16="http://schemas.microsoft.com/office/drawing/2014/main" id="{C469770F-E6AF-42D0-9BA7-3C7622267369}"/>
              </a:ext>
            </a:extLst>
          </p:cNvPr>
          <p:cNvSpPr/>
          <p:nvPr/>
        </p:nvSpPr>
        <p:spPr>
          <a:xfrm>
            <a:off x="1366784" y="3446674"/>
            <a:ext cx="9458432" cy="1046480"/>
          </a:xfrm>
          <a:prstGeom prst="ellipse">
            <a:avLst/>
          </a:prstGeom>
          <a:noFill/>
          <a:ln>
            <a:gradFill flip="none" rotWithShape="1">
              <a:gsLst>
                <a:gs pos="57000">
                  <a:srgbClr val="71246B">
                    <a:alpha val="0"/>
                  </a:srgbClr>
                </a:gs>
                <a:gs pos="0">
                  <a:schemeClr val="accent1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58BF4B8-A270-45EC-9A2D-74F4D2C601D4}"/>
              </a:ext>
            </a:extLst>
          </p:cNvPr>
          <p:cNvSpPr/>
          <p:nvPr/>
        </p:nvSpPr>
        <p:spPr>
          <a:xfrm>
            <a:off x="2910840" y="4767756"/>
            <a:ext cx="6370320" cy="11784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1E57799-DF3A-4089-937E-02503F8EAE6E}"/>
              </a:ext>
            </a:extLst>
          </p:cNvPr>
          <p:cNvSpPr/>
          <p:nvPr/>
        </p:nvSpPr>
        <p:spPr>
          <a:xfrm>
            <a:off x="5054600" y="5854736"/>
            <a:ext cx="2082800" cy="101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C11E2D2-FE9B-4AA7-9377-6EB6B657E36A}"/>
              </a:ext>
            </a:extLst>
          </p:cNvPr>
          <p:cNvSpPr/>
          <p:nvPr/>
        </p:nvSpPr>
        <p:spPr>
          <a:xfrm>
            <a:off x="3048002" y="5082979"/>
            <a:ext cx="6096000" cy="45653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工作的发布、查看</a:t>
            </a: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2D7ABA0B-3D4C-4396-8ACE-4D03AE439457}"/>
              </a:ext>
            </a:extLst>
          </p:cNvPr>
          <p:cNvSpPr/>
          <p:nvPr/>
        </p:nvSpPr>
        <p:spPr>
          <a:xfrm>
            <a:off x="2034454" y="3264227"/>
            <a:ext cx="8123091" cy="898738"/>
          </a:xfrm>
          <a:prstGeom prst="ellipse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gradFill flip="none" rotWithShape="1">
              <a:gsLst>
                <a:gs pos="57000">
                  <a:srgbClr val="71246B">
                    <a:alpha val="0"/>
                  </a:srgbClr>
                </a:gs>
                <a:gs pos="0">
                  <a:schemeClr val="accent1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5A7860AF-9758-42A8-A137-A5A7B7BF7F8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537" y="1076522"/>
            <a:ext cx="5400924" cy="2608417"/>
          </a:xfr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190500" sx="98000" sy="98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1A06A4B-3AF4-4FDF-9B81-71DA0451C9B2}"/>
              </a:ext>
            </a:extLst>
          </p:cNvPr>
          <p:cNvSpPr txBox="1"/>
          <p:nvPr/>
        </p:nvSpPr>
        <p:spPr>
          <a:xfrm>
            <a:off x="1223976" y="20341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党建工作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2195961-F202-41A8-8FDB-06C649968E17}"/>
              </a:ext>
            </a:extLst>
          </p:cNvPr>
          <p:cNvGrpSpPr/>
          <p:nvPr/>
        </p:nvGrpSpPr>
        <p:grpSpPr>
          <a:xfrm>
            <a:off x="10604003" y="41423"/>
            <a:ext cx="940753" cy="943754"/>
            <a:chOff x="519704" y="1752907"/>
            <a:chExt cx="2768400" cy="2777230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3C256717-DDBE-494C-A247-64400F7887EF}"/>
                </a:ext>
              </a:extLst>
            </p:cNvPr>
            <p:cNvSpPr/>
            <p:nvPr/>
          </p:nvSpPr>
          <p:spPr>
            <a:xfrm>
              <a:off x="519704" y="1762254"/>
              <a:ext cx="2767882" cy="27678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sx="102000" sy="102000" algn="ctr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3465A0D2-912D-4853-99F4-2B18AD63F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04" y="1752907"/>
              <a:ext cx="2768400" cy="2768400"/>
            </a:xfrm>
            <a:prstGeom prst="ellipse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EA28C06-FC42-49BF-A2E0-024B1FC89D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5633" y="1057190"/>
            <a:ext cx="5336739" cy="2627749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190500" sx="98000" sy="98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0513369"/>
      </p:ext>
    </p:extLst>
  </p:cSld>
  <p:clrMapOvr>
    <a:masterClrMapping/>
  </p:clrMapOvr>
  <p:transition spd="slow">
    <p:blinds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>
            <a:extLst>
              <a:ext uri="{FF2B5EF4-FFF2-40B4-BE49-F238E27FC236}">
                <a16:creationId xmlns:a16="http://schemas.microsoft.com/office/drawing/2014/main" id="{C469770F-E6AF-42D0-9BA7-3C7622267369}"/>
              </a:ext>
            </a:extLst>
          </p:cNvPr>
          <p:cNvSpPr/>
          <p:nvPr/>
        </p:nvSpPr>
        <p:spPr>
          <a:xfrm>
            <a:off x="1366784" y="3446674"/>
            <a:ext cx="9458432" cy="1046480"/>
          </a:xfrm>
          <a:prstGeom prst="ellipse">
            <a:avLst/>
          </a:prstGeom>
          <a:noFill/>
          <a:ln>
            <a:gradFill flip="none" rotWithShape="1">
              <a:gsLst>
                <a:gs pos="57000">
                  <a:srgbClr val="71246B">
                    <a:alpha val="0"/>
                  </a:srgbClr>
                </a:gs>
                <a:gs pos="0">
                  <a:schemeClr val="accent1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58BF4B8-A270-45EC-9A2D-74F4D2C601D4}"/>
              </a:ext>
            </a:extLst>
          </p:cNvPr>
          <p:cNvSpPr/>
          <p:nvPr/>
        </p:nvSpPr>
        <p:spPr>
          <a:xfrm>
            <a:off x="2910840" y="4767756"/>
            <a:ext cx="6370320" cy="11784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1E57799-DF3A-4089-937E-02503F8EAE6E}"/>
              </a:ext>
            </a:extLst>
          </p:cNvPr>
          <p:cNvSpPr/>
          <p:nvPr/>
        </p:nvSpPr>
        <p:spPr>
          <a:xfrm>
            <a:off x="5054600" y="5854736"/>
            <a:ext cx="2082800" cy="101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C11E2D2-FE9B-4AA7-9377-6EB6B657E36A}"/>
              </a:ext>
            </a:extLst>
          </p:cNvPr>
          <p:cNvSpPr/>
          <p:nvPr/>
        </p:nvSpPr>
        <p:spPr>
          <a:xfrm>
            <a:off x="3047999" y="5082979"/>
            <a:ext cx="6096000" cy="45653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会议的发布和查看</a:t>
            </a: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2D7ABA0B-3D4C-4396-8ACE-4D03AE439457}"/>
              </a:ext>
            </a:extLst>
          </p:cNvPr>
          <p:cNvSpPr/>
          <p:nvPr/>
        </p:nvSpPr>
        <p:spPr>
          <a:xfrm>
            <a:off x="2034454" y="3264227"/>
            <a:ext cx="8123091" cy="898738"/>
          </a:xfrm>
          <a:prstGeom prst="ellipse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gradFill flip="none" rotWithShape="1">
              <a:gsLst>
                <a:gs pos="57000">
                  <a:srgbClr val="71246B">
                    <a:alpha val="0"/>
                  </a:srgbClr>
                </a:gs>
                <a:gs pos="0">
                  <a:schemeClr val="accent1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1A06A4B-3AF4-4FDF-9B81-71DA0451C9B2}"/>
              </a:ext>
            </a:extLst>
          </p:cNvPr>
          <p:cNvSpPr txBox="1"/>
          <p:nvPr/>
        </p:nvSpPr>
        <p:spPr>
          <a:xfrm>
            <a:off x="1223975" y="20341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党建会议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2195961-F202-41A8-8FDB-06C649968E17}"/>
              </a:ext>
            </a:extLst>
          </p:cNvPr>
          <p:cNvGrpSpPr/>
          <p:nvPr/>
        </p:nvGrpSpPr>
        <p:grpSpPr>
          <a:xfrm>
            <a:off x="10604003" y="41423"/>
            <a:ext cx="940753" cy="943754"/>
            <a:chOff x="519704" y="1752907"/>
            <a:chExt cx="2768400" cy="2777230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3C256717-DDBE-494C-A247-64400F7887EF}"/>
                </a:ext>
              </a:extLst>
            </p:cNvPr>
            <p:cNvSpPr/>
            <p:nvPr/>
          </p:nvSpPr>
          <p:spPr>
            <a:xfrm>
              <a:off x="519704" y="1762254"/>
              <a:ext cx="2767882" cy="27678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sx="102000" sy="102000" algn="ctr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3465A0D2-912D-4853-99F4-2B18AD63F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04" y="1752907"/>
              <a:ext cx="2768400" cy="2768400"/>
            </a:xfrm>
            <a:prstGeom prst="ellipse">
              <a:avLst/>
            </a:prstGeom>
          </p:spPr>
        </p:pic>
      </p:grpSp>
      <p:pic>
        <p:nvPicPr>
          <p:cNvPr id="7" name="图片 6" descr="电脑萤幕的截图&#10;&#10;描述已自动生成">
            <a:extLst>
              <a:ext uri="{FF2B5EF4-FFF2-40B4-BE49-F238E27FC236}">
                <a16:creationId xmlns:a16="http://schemas.microsoft.com/office/drawing/2014/main" id="{2BD559C1-CD1F-423E-A85B-4FEE487C1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47" y="1318486"/>
            <a:ext cx="5590903" cy="2745269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190500" sx="98000" sy="98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1587627"/>
      </p:ext>
    </p:extLst>
  </p:cSld>
  <p:clrMapOvr>
    <a:masterClrMapping/>
  </p:clrMapOvr>
  <p:transition spd="slow">
    <p:blinds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>
            <a:extLst>
              <a:ext uri="{FF2B5EF4-FFF2-40B4-BE49-F238E27FC236}">
                <a16:creationId xmlns:a16="http://schemas.microsoft.com/office/drawing/2014/main" id="{C469770F-E6AF-42D0-9BA7-3C7622267369}"/>
              </a:ext>
            </a:extLst>
          </p:cNvPr>
          <p:cNvSpPr/>
          <p:nvPr/>
        </p:nvSpPr>
        <p:spPr>
          <a:xfrm>
            <a:off x="1366784" y="3446674"/>
            <a:ext cx="9458432" cy="1046480"/>
          </a:xfrm>
          <a:prstGeom prst="ellipse">
            <a:avLst/>
          </a:prstGeom>
          <a:noFill/>
          <a:ln>
            <a:gradFill flip="none" rotWithShape="1">
              <a:gsLst>
                <a:gs pos="57000">
                  <a:srgbClr val="71246B">
                    <a:alpha val="0"/>
                  </a:srgbClr>
                </a:gs>
                <a:gs pos="0">
                  <a:schemeClr val="accent1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58BF4B8-A270-45EC-9A2D-74F4D2C601D4}"/>
              </a:ext>
            </a:extLst>
          </p:cNvPr>
          <p:cNvSpPr/>
          <p:nvPr/>
        </p:nvSpPr>
        <p:spPr>
          <a:xfrm>
            <a:off x="2910840" y="4767756"/>
            <a:ext cx="6370320" cy="11784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1E57799-DF3A-4089-937E-02503F8EAE6E}"/>
              </a:ext>
            </a:extLst>
          </p:cNvPr>
          <p:cNvSpPr/>
          <p:nvPr/>
        </p:nvSpPr>
        <p:spPr>
          <a:xfrm>
            <a:off x="5054600" y="5854736"/>
            <a:ext cx="2082800" cy="101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C11E2D2-FE9B-4AA7-9377-6EB6B657E36A}"/>
              </a:ext>
            </a:extLst>
          </p:cNvPr>
          <p:cNvSpPr/>
          <p:nvPr/>
        </p:nvSpPr>
        <p:spPr>
          <a:xfrm>
            <a:off x="3047999" y="5082979"/>
            <a:ext cx="6096000" cy="45653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查看成员的成绩</a:t>
            </a: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2D7ABA0B-3D4C-4396-8ACE-4D03AE439457}"/>
              </a:ext>
            </a:extLst>
          </p:cNvPr>
          <p:cNvSpPr/>
          <p:nvPr/>
        </p:nvSpPr>
        <p:spPr>
          <a:xfrm>
            <a:off x="2034454" y="3264227"/>
            <a:ext cx="8123091" cy="898738"/>
          </a:xfrm>
          <a:prstGeom prst="ellipse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gradFill flip="none" rotWithShape="1">
              <a:gsLst>
                <a:gs pos="57000">
                  <a:srgbClr val="71246B">
                    <a:alpha val="0"/>
                  </a:srgbClr>
                </a:gs>
                <a:gs pos="0">
                  <a:schemeClr val="accent1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1A06A4B-3AF4-4FDF-9B81-71DA0451C9B2}"/>
              </a:ext>
            </a:extLst>
          </p:cNvPr>
          <p:cNvSpPr txBox="1"/>
          <p:nvPr/>
        </p:nvSpPr>
        <p:spPr>
          <a:xfrm>
            <a:off x="1223978" y="20341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成员成绩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2195961-F202-41A8-8FDB-06C649968E17}"/>
              </a:ext>
            </a:extLst>
          </p:cNvPr>
          <p:cNvGrpSpPr/>
          <p:nvPr/>
        </p:nvGrpSpPr>
        <p:grpSpPr>
          <a:xfrm>
            <a:off x="10604003" y="41423"/>
            <a:ext cx="940753" cy="943754"/>
            <a:chOff x="519704" y="1752907"/>
            <a:chExt cx="2768400" cy="2777230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3C256717-DDBE-494C-A247-64400F7887EF}"/>
                </a:ext>
              </a:extLst>
            </p:cNvPr>
            <p:cNvSpPr/>
            <p:nvPr/>
          </p:nvSpPr>
          <p:spPr>
            <a:xfrm>
              <a:off x="519704" y="1762254"/>
              <a:ext cx="2767882" cy="27678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sx="102000" sy="102000" algn="ctr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3465A0D2-912D-4853-99F4-2B18AD63F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04" y="1752907"/>
              <a:ext cx="2768400" cy="2768400"/>
            </a:xfrm>
            <a:prstGeom prst="ellipse">
              <a:avLst/>
            </a:prstGeom>
          </p:spPr>
        </p:pic>
      </p:grpSp>
      <p:pic>
        <p:nvPicPr>
          <p:cNvPr id="16" name="图片占位符 10">
            <a:extLst>
              <a:ext uri="{FF2B5EF4-FFF2-40B4-BE49-F238E27FC236}">
                <a16:creationId xmlns:a16="http://schemas.microsoft.com/office/drawing/2014/main" id="{DA63F801-C796-4ED4-A4D2-73D624003A6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5537" y="1374180"/>
            <a:ext cx="5400924" cy="2583050"/>
          </a:xfr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190500" sx="98000" sy="98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069981"/>
      </p:ext>
    </p:extLst>
  </p:cSld>
  <p:clrMapOvr>
    <a:masterClrMapping/>
  </p:clrMapOvr>
  <p:transition spd="slow">
    <p:blinds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>
            <a:extLst>
              <a:ext uri="{FF2B5EF4-FFF2-40B4-BE49-F238E27FC236}">
                <a16:creationId xmlns:a16="http://schemas.microsoft.com/office/drawing/2014/main" id="{C469770F-E6AF-42D0-9BA7-3C7622267369}"/>
              </a:ext>
            </a:extLst>
          </p:cNvPr>
          <p:cNvSpPr/>
          <p:nvPr/>
        </p:nvSpPr>
        <p:spPr>
          <a:xfrm>
            <a:off x="1366784" y="3446674"/>
            <a:ext cx="9458432" cy="1046480"/>
          </a:xfrm>
          <a:prstGeom prst="ellipse">
            <a:avLst/>
          </a:prstGeom>
          <a:noFill/>
          <a:ln>
            <a:gradFill flip="none" rotWithShape="1">
              <a:gsLst>
                <a:gs pos="57000">
                  <a:srgbClr val="71246B">
                    <a:alpha val="0"/>
                  </a:srgbClr>
                </a:gs>
                <a:gs pos="0">
                  <a:schemeClr val="accent1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58BF4B8-A270-45EC-9A2D-74F4D2C601D4}"/>
              </a:ext>
            </a:extLst>
          </p:cNvPr>
          <p:cNvSpPr/>
          <p:nvPr/>
        </p:nvSpPr>
        <p:spPr>
          <a:xfrm>
            <a:off x="2910840" y="4767756"/>
            <a:ext cx="6370320" cy="11784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1E57799-DF3A-4089-937E-02503F8EAE6E}"/>
              </a:ext>
            </a:extLst>
          </p:cNvPr>
          <p:cNvSpPr/>
          <p:nvPr/>
        </p:nvSpPr>
        <p:spPr>
          <a:xfrm>
            <a:off x="5054600" y="5854736"/>
            <a:ext cx="2082800" cy="101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C11E2D2-FE9B-4AA7-9377-6EB6B657E36A}"/>
              </a:ext>
            </a:extLst>
          </p:cNvPr>
          <p:cNvSpPr/>
          <p:nvPr/>
        </p:nvSpPr>
        <p:spPr>
          <a:xfrm>
            <a:off x="2910840" y="5083010"/>
            <a:ext cx="6370320" cy="456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上传举报文件，对应支部可以查看举报信息、审核进度等数据</a:t>
            </a: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2D7ABA0B-3D4C-4396-8ACE-4D03AE439457}"/>
              </a:ext>
            </a:extLst>
          </p:cNvPr>
          <p:cNvSpPr/>
          <p:nvPr/>
        </p:nvSpPr>
        <p:spPr>
          <a:xfrm>
            <a:off x="2034454" y="3264227"/>
            <a:ext cx="8123091" cy="898738"/>
          </a:xfrm>
          <a:prstGeom prst="ellipse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gradFill flip="none" rotWithShape="1">
              <a:gsLst>
                <a:gs pos="57000">
                  <a:srgbClr val="71246B">
                    <a:alpha val="0"/>
                  </a:srgbClr>
                </a:gs>
                <a:gs pos="0">
                  <a:schemeClr val="accent1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1A06A4B-3AF4-4FDF-9B81-71DA0451C9B2}"/>
              </a:ext>
            </a:extLst>
          </p:cNvPr>
          <p:cNvSpPr txBox="1"/>
          <p:nvPr/>
        </p:nvSpPr>
        <p:spPr>
          <a:xfrm>
            <a:off x="1223979" y="20341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举报监督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2195961-F202-41A8-8FDB-06C649968E17}"/>
              </a:ext>
            </a:extLst>
          </p:cNvPr>
          <p:cNvGrpSpPr/>
          <p:nvPr/>
        </p:nvGrpSpPr>
        <p:grpSpPr>
          <a:xfrm>
            <a:off x="10604003" y="41423"/>
            <a:ext cx="940753" cy="943754"/>
            <a:chOff x="519704" y="1752907"/>
            <a:chExt cx="2768400" cy="2777230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3C256717-DDBE-494C-A247-64400F7887EF}"/>
                </a:ext>
              </a:extLst>
            </p:cNvPr>
            <p:cNvSpPr/>
            <p:nvPr/>
          </p:nvSpPr>
          <p:spPr>
            <a:xfrm>
              <a:off x="519704" y="1762254"/>
              <a:ext cx="2767882" cy="27678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sx="102000" sy="102000" algn="ctr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3465A0D2-912D-4853-99F4-2B18AD63F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04" y="1752907"/>
              <a:ext cx="2768400" cy="2768400"/>
            </a:xfrm>
            <a:prstGeom prst="ellipse">
              <a:avLst/>
            </a:prstGeom>
          </p:spPr>
        </p:pic>
      </p:grpSp>
      <p:pic>
        <p:nvPicPr>
          <p:cNvPr id="16" name="图片占位符 10">
            <a:extLst>
              <a:ext uri="{FF2B5EF4-FFF2-40B4-BE49-F238E27FC236}">
                <a16:creationId xmlns:a16="http://schemas.microsoft.com/office/drawing/2014/main" id="{182AE1A6-50BF-4623-B571-F371383A826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5537" y="1378622"/>
            <a:ext cx="5400924" cy="2574166"/>
          </a:xfr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190500" sx="98000" sy="98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7448140"/>
      </p:ext>
    </p:extLst>
  </p:cSld>
  <p:clrMapOvr>
    <a:masterClrMapping/>
  </p:clrMapOvr>
  <p:transition spd="slow">
    <p:blinds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椭圆 74">
            <a:extLst>
              <a:ext uri="{FF2B5EF4-FFF2-40B4-BE49-F238E27FC236}">
                <a16:creationId xmlns:a16="http://schemas.microsoft.com/office/drawing/2014/main" id="{7F1AEBED-2490-467A-B519-3816B953134F}"/>
              </a:ext>
            </a:extLst>
          </p:cNvPr>
          <p:cNvSpPr/>
          <p:nvPr/>
        </p:nvSpPr>
        <p:spPr>
          <a:xfrm>
            <a:off x="-1286257" y="-2667000"/>
            <a:ext cx="14857114" cy="6732576"/>
          </a:xfrm>
          <a:prstGeom prst="ellipse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73" name="图片 72">
            <a:extLst>
              <a:ext uri="{FF2B5EF4-FFF2-40B4-BE49-F238E27FC236}">
                <a16:creationId xmlns:a16="http://schemas.microsoft.com/office/drawing/2014/main" id="{9B400A82-6FEE-4BE9-A41F-044BA0E43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86" b="25686"/>
          <a:stretch/>
        </p:blipFill>
        <p:spPr>
          <a:xfrm>
            <a:off x="-60224" y="-93818"/>
            <a:ext cx="12252223" cy="3971944"/>
          </a:xfrm>
          <a:custGeom>
            <a:avLst/>
            <a:gdLst>
              <a:gd name="connsiteX0" fmla="*/ 0 w 12192000"/>
              <a:gd name="connsiteY0" fmla="*/ 0 h 4624148"/>
              <a:gd name="connsiteX1" fmla="*/ 12192000 w 12192000"/>
              <a:gd name="connsiteY1" fmla="*/ 0 h 4624148"/>
              <a:gd name="connsiteX2" fmla="*/ 12192000 w 12192000"/>
              <a:gd name="connsiteY2" fmla="*/ 2999890 h 4624148"/>
              <a:gd name="connsiteX3" fmla="*/ 12066075 w 12192000"/>
              <a:gd name="connsiteY3" fmla="*/ 3082244 h 4624148"/>
              <a:gd name="connsiteX4" fmla="*/ 6096000 w 12192000"/>
              <a:gd name="connsiteY4" fmla="*/ 4624148 h 4624148"/>
              <a:gd name="connsiteX5" fmla="*/ 125925 w 12192000"/>
              <a:gd name="connsiteY5" fmla="*/ 3082244 h 4624148"/>
              <a:gd name="connsiteX6" fmla="*/ 0 w 12192000"/>
              <a:gd name="connsiteY6" fmla="*/ 2999890 h 462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624148">
                <a:moveTo>
                  <a:pt x="0" y="0"/>
                </a:moveTo>
                <a:lnTo>
                  <a:pt x="12192000" y="0"/>
                </a:lnTo>
                <a:lnTo>
                  <a:pt x="12192000" y="2999890"/>
                </a:lnTo>
                <a:lnTo>
                  <a:pt x="12066075" y="3082244"/>
                </a:lnTo>
                <a:cubicBezTo>
                  <a:pt x="10538200" y="4034911"/>
                  <a:pt x="8427460" y="4624148"/>
                  <a:pt x="6096000" y="4624148"/>
                </a:cubicBezTo>
                <a:cubicBezTo>
                  <a:pt x="3764541" y="4624148"/>
                  <a:pt x="1653800" y="4034911"/>
                  <a:pt x="125925" y="3082244"/>
                </a:cubicBezTo>
                <a:lnTo>
                  <a:pt x="0" y="2999890"/>
                </a:lnTo>
                <a:close/>
              </a:path>
            </a:pathLst>
          </a:cu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1D369BA-B7AC-4C20-9841-92360920D00E}"/>
              </a:ext>
            </a:extLst>
          </p:cNvPr>
          <p:cNvSpPr/>
          <p:nvPr/>
        </p:nvSpPr>
        <p:spPr>
          <a:xfrm flipH="1" flipV="1">
            <a:off x="5712105" y="6308725"/>
            <a:ext cx="767787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B2D700BE-9DEF-4ED7-8D55-0AD4E1C064C0}"/>
              </a:ext>
            </a:extLst>
          </p:cNvPr>
          <p:cNvSpPr/>
          <p:nvPr/>
        </p:nvSpPr>
        <p:spPr>
          <a:xfrm>
            <a:off x="3440482" y="1763235"/>
            <a:ext cx="5311035" cy="4088290"/>
          </a:xfrm>
          <a:prstGeom prst="roundRect">
            <a:avLst>
              <a:gd name="adj" fmla="val 7573"/>
            </a:avLst>
          </a:prstGeom>
          <a:solidFill>
            <a:schemeClr val="bg1"/>
          </a:solidFill>
          <a:ln>
            <a:noFill/>
          </a:ln>
          <a:effectLst>
            <a:outerShdw blurRad="127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A503645-2D8E-4DB7-8A28-F05EC956BBB9}"/>
              </a:ext>
            </a:extLst>
          </p:cNvPr>
          <p:cNvSpPr txBox="1"/>
          <p:nvPr/>
        </p:nvSpPr>
        <p:spPr>
          <a:xfrm>
            <a:off x="4849510" y="3634093"/>
            <a:ext cx="2492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微信小程序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68829C2-6B25-416C-B875-1EF4D5FC4C19}"/>
              </a:ext>
            </a:extLst>
          </p:cNvPr>
          <p:cNvSpPr/>
          <p:nvPr/>
        </p:nvSpPr>
        <p:spPr>
          <a:xfrm>
            <a:off x="4365210" y="4280424"/>
            <a:ext cx="34163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kern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WeChat Mini Program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7C4CFC3-1D84-4615-B6FE-A84264FC7163}"/>
              </a:ext>
            </a:extLst>
          </p:cNvPr>
          <p:cNvSpPr/>
          <p:nvPr/>
        </p:nvSpPr>
        <p:spPr>
          <a:xfrm flipH="1">
            <a:off x="5288280" y="1759136"/>
            <a:ext cx="1615440" cy="164478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563ADD1F-AC40-4904-8B79-8FBF1F0FFB60}"/>
              </a:ext>
            </a:extLst>
          </p:cNvPr>
          <p:cNvSpPr txBox="1">
            <a:spLocks noChangeArrowheads="1"/>
          </p:cNvSpPr>
          <p:nvPr/>
        </p:nvSpPr>
        <p:spPr>
          <a:xfrm>
            <a:off x="5666849" y="1892154"/>
            <a:ext cx="81304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63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sz="8800" dirty="0">
                <a:cs typeface="+mn-ea"/>
                <a:sym typeface="+mn-lt"/>
              </a:rPr>
              <a:t>3</a:t>
            </a:r>
            <a:endParaRPr lang="zh-CN" altLang="en-US" sz="8800" dirty="0">
              <a:cs typeface="+mn-ea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535A95E-CC77-499F-ABE8-DA488D234704}"/>
              </a:ext>
            </a:extLst>
          </p:cNvPr>
          <p:cNvGrpSpPr/>
          <p:nvPr/>
        </p:nvGrpSpPr>
        <p:grpSpPr>
          <a:xfrm>
            <a:off x="5614469" y="4759499"/>
            <a:ext cx="917801" cy="920728"/>
            <a:chOff x="519704" y="1752907"/>
            <a:chExt cx="2768400" cy="2777230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9BCB2D78-E32B-4B68-A7A1-3B8B97B225CE}"/>
                </a:ext>
              </a:extLst>
            </p:cNvPr>
            <p:cNvSpPr/>
            <p:nvPr/>
          </p:nvSpPr>
          <p:spPr>
            <a:xfrm>
              <a:off x="519704" y="1762254"/>
              <a:ext cx="2767882" cy="27678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sx="102000" sy="102000" algn="ctr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D5A6F033-3B8B-411A-9DBE-8BC61B689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04" y="1752907"/>
              <a:ext cx="2768400" cy="2768400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141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>
            <a:extLst>
              <a:ext uri="{FF2B5EF4-FFF2-40B4-BE49-F238E27FC236}">
                <a16:creationId xmlns:a16="http://schemas.microsoft.com/office/drawing/2014/main" id="{C469770F-E6AF-42D0-9BA7-3C7622267369}"/>
              </a:ext>
            </a:extLst>
          </p:cNvPr>
          <p:cNvSpPr/>
          <p:nvPr/>
        </p:nvSpPr>
        <p:spPr>
          <a:xfrm>
            <a:off x="1366784" y="3446674"/>
            <a:ext cx="9458432" cy="1046480"/>
          </a:xfrm>
          <a:prstGeom prst="ellipse">
            <a:avLst/>
          </a:prstGeom>
          <a:noFill/>
          <a:ln>
            <a:gradFill flip="none" rotWithShape="1">
              <a:gsLst>
                <a:gs pos="57000">
                  <a:srgbClr val="71246B">
                    <a:alpha val="0"/>
                  </a:srgbClr>
                </a:gs>
                <a:gs pos="0">
                  <a:schemeClr val="accent1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58BF4B8-A270-45EC-9A2D-74F4D2C601D4}"/>
              </a:ext>
            </a:extLst>
          </p:cNvPr>
          <p:cNvSpPr/>
          <p:nvPr/>
        </p:nvSpPr>
        <p:spPr>
          <a:xfrm>
            <a:off x="1243944" y="4675601"/>
            <a:ext cx="9541698" cy="14077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1E57799-DF3A-4089-937E-02503F8EAE6E}"/>
              </a:ext>
            </a:extLst>
          </p:cNvPr>
          <p:cNvSpPr/>
          <p:nvPr/>
        </p:nvSpPr>
        <p:spPr>
          <a:xfrm>
            <a:off x="5054599" y="5981750"/>
            <a:ext cx="2082800" cy="101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C11E2D2-FE9B-4AA7-9377-6EB6B657E36A}"/>
              </a:ext>
            </a:extLst>
          </p:cNvPr>
          <p:cNvSpPr/>
          <p:nvPr/>
        </p:nvSpPr>
        <p:spPr>
          <a:xfrm>
            <a:off x="1212931" y="4675601"/>
            <a:ext cx="9612285" cy="1703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开发者 童榜燃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/>
              <a:t>微信小程序是我们项目的另外一个定位，主要在简洁和阅读学习，所以在微信小程序并没有造作，我们把操作处理放在了</a:t>
            </a:r>
            <a:r>
              <a:rPr lang="en-US" altLang="zh-CN" dirty="0"/>
              <a:t>PC</a:t>
            </a:r>
            <a:r>
              <a:rPr lang="zh-CN" altLang="en-US" dirty="0"/>
              <a:t>端使用</a:t>
            </a:r>
            <a:r>
              <a:rPr lang="en-US" altLang="zh-CN" dirty="0"/>
              <a:t>Vue</a:t>
            </a:r>
            <a:r>
              <a:rPr lang="zh-CN" altLang="en-US" dirty="0"/>
              <a:t>处理。主要有新闻模块、会议模块、个人信息模块。</a:t>
            </a:r>
            <a:br>
              <a:rPr lang="zh-CN" altLang="en-US" dirty="0"/>
            </a:b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2D7ABA0B-3D4C-4396-8ACE-4D03AE439457}"/>
              </a:ext>
            </a:extLst>
          </p:cNvPr>
          <p:cNvSpPr/>
          <p:nvPr/>
        </p:nvSpPr>
        <p:spPr>
          <a:xfrm>
            <a:off x="2034454" y="3264227"/>
            <a:ext cx="8123091" cy="898738"/>
          </a:xfrm>
          <a:prstGeom prst="ellipse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gradFill flip="none" rotWithShape="1">
              <a:gsLst>
                <a:gs pos="57000">
                  <a:srgbClr val="71246B">
                    <a:alpha val="0"/>
                  </a:srgbClr>
                </a:gs>
                <a:gs pos="0">
                  <a:schemeClr val="accent1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1A06A4B-3AF4-4FDF-9B81-71DA0451C9B2}"/>
              </a:ext>
            </a:extLst>
          </p:cNvPr>
          <p:cNvSpPr txBox="1"/>
          <p:nvPr/>
        </p:nvSpPr>
        <p:spPr>
          <a:xfrm>
            <a:off x="1243944" y="193025"/>
            <a:ext cx="1980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微信小程序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2195961-F202-41A8-8FDB-06C649968E17}"/>
              </a:ext>
            </a:extLst>
          </p:cNvPr>
          <p:cNvGrpSpPr/>
          <p:nvPr/>
        </p:nvGrpSpPr>
        <p:grpSpPr>
          <a:xfrm>
            <a:off x="10604003" y="41423"/>
            <a:ext cx="940753" cy="943754"/>
            <a:chOff x="519704" y="1752907"/>
            <a:chExt cx="2768400" cy="2777230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3C256717-DDBE-494C-A247-64400F7887EF}"/>
                </a:ext>
              </a:extLst>
            </p:cNvPr>
            <p:cNvSpPr/>
            <p:nvPr/>
          </p:nvSpPr>
          <p:spPr>
            <a:xfrm>
              <a:off x="519704" y="1762254"/>
              <a:ext cx="2767882" cy="27678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sx="102000" sy="102000" algn="ctr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3465A0D2-912D-4853-99F4-2B18AD63F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04" y="1752907"/>
              <a:ext cx="2768400" cy="2768400"/>
            </a:xfrm>
            <a:prstGeom prst="ellipse">
              <a:avLst/>
            </a:prstGeom>
          </p:spPr>
        </p:pic>
      </p:grpSp>
      <p:pic>
        <p:nvPicPr>
          <p:cNvPr id="5" name="图片 4" descr="图形用户界面, 应用程序&#10;&#10;描述已自动生成">
            <a:extLst>
              <a:ext uri="{FF2B5EF4-FFF2-40B4-BE49-F238E27FC236}">
                <a16:creationId xmlns:a16="http://schemas.microsoft.com/office/drawing/2014/main" id="{0234C25D-4360-43BA-9D55-5344ED308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385" y="933334"/>
            <a:ext cx="1876222" cy="332711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190500" sx="98000" sy="98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8422008-8C4A-40D7-AA38-9D8B274A66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817" y="933334"/>
            <a:ext cx="1872747" cy="332711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190500" sx="98000" sy="98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 descr="文本&#10;&#10;描述已自动生成">
            <a:extLst>
              <a:ext uri="{FF2B5EF4-FFF2-40B4-BE49-F238E27FC236}">
                <a16:creationId xmlns:a16="http://schemas.microsoft.com/office/drawing/2014/main" id="{52A8C07D-75F2-4B10-A3B1-834D07A165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518" y="933335"/>
            <a:ext cx="1896097" cy="3327113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190500" sx="98000" sy="98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7501841F-67D5-4B41-B4D3-14735E2476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385" y="891677"/>
            <a:ext cx="6074230" cy="3410428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190500" sx="98000" sy="98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9429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椭圆 74">
            <a:extLst>
              <a:ext uri="{FF2B5EF4-FFF2-40B4-BE49-F238E27FC236}">
                <a16:creationId xmlns:a16="http://schemas.microsoft.com/office/drawing/2014/main" id="{7F1AEBED-2490-467A-B519-3816B953134F}"/>
              </a:ext>
            </a:extLst>
          </p:cNvPr>
          <p:cNvSpPr/>
          <p:nvPr/>
        </p:nvSpPr>
        <p:spPr>
          <a:xfrm>
            <a:off x="-1286257" y="-2667000"/>
            <a:ext cx="14857114" cy="6732576"/>
          </a:xfrm>
          <a:prstGeom prst="ellipse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73" name="图片 72">
            <a:extLst>
              <a:ext uri="{FF2B5EF4-FFF2-40B4-BE49-F238E27FC236}">
                <a16:creationId xmlns:a16="http://schemas.microsoft.com/office/drawing/2014/main" id="{9B400A82-6FEE-4BE9-A41F-044BA0E43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86" b="25686"/>
          <a:stretch/>
        </p:blipFill>
        <p:spPr>
          <a:xfrm>
            <a:off x="-60224" y="-93818"/>
            <a:ext cx="12252223" cy="3971944"/>
          </a:xfrm>
          <a:custGeom>
            <a:avLst/>
            <a:gdLst>
              <a:gd name="connsiteX0" fmla="*/ 0 w 12192000"/>
              <a:gd name="connsiteY0" fmla="*/ 0 h 4624148"/>
              <a:gd name="connsiteX1" fmla="*/ 12192000 w 12192000"/>
              <a:gd name="connsiteY1" fmla="*/ 0 h 4624148"/>
              <a:gd name="connsiteX2" fmla="*/ 12192000 w 12192000"/>
              <a:gd name="connsiteY2" fmla="*/ 2999890 h 4624148"/>
              <a:gd name="connsiteX3" fmla="*/ 12066075 w 12192000"/>
              <a:gd name="connsiteY3" fmla="*/ 3082244 h 4624148"/>
              <a:gd name="connsiteX4" fmla="*/ 6096000 w 12192000"/>
              <a:gd name="connsiteY4" fmla="*/ 4624148 h 4624148"/>
              <a:gd name="connsiteX5" fmla="*/ 125925 w 12192000"/>
              <a:gd name="connsiteY5" fmla="*/ 3082244 h 4624148"/>
              <a:gd name="connsiteX6" fmla="*/ 0 w 12192000"/>
              <a:gd name="connsiteY6" fmla="*/ 2999890 h 462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624148">
                <a:moveTo>
                  <a:pt x="0" y="0"/>
                </a:moveTo>
                <a:lnTo>
                  <a:pt x="12192000" y="0"/>
                </a:lnTo>
                <a:lnTo>
                  <a:pt x="12192000" y="2999890"/>
                </a:lnTo>
                <a:lnTo>
                  <a:pt x="12066075" y="3082244"/>
                </a:lnTo>
                <a:cubicBezTo>
                  <a:pt x="10538200" y="4034911"/>
                  <a:pt x="8427460" y="4624148"/>
                  <a:pt x="6096000" y="4624148"/>
                </a:cubicBezTo>
                <a:cubicBezTo>
                  <a:pt x="3764541" y="4624148"/>
                  <a:pt x="1653800" y="4034911"/>
                  <a:pt x="125925" y="3082244"/>
                </a:cubicBezTo>
                <a:lnTo>
                  <a:pt x="0" y="2999890"/>
                </a:lnTo>
                <a:close/>
              </a:path>
            </a:pathLst>
          </a:cu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1D369BA-B7AC-4C20-9841-92360920D00E}"/>
              </a:ext>
            </a:extLst>
          </p:cNvPr>
          <p:cNvSpPr/>
          <p:nvPr/>
        </p:nvSpPr>
        <p:spPr>
          <a:xfrm flipH="1" flipV="1">
            <a:off x="5712105" y="6308725"/>
            <a:ext cx="767787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B2D700BE-9DEF-4ED7-8D55-0AD4E1C064C0}"/>
              </a:ext>
            </a:extLst>
          </p:cNvPr>
          <p:cNvSpPr/>
          <p:nvPr/>
        </p:nvSpPr>
        <p:spPr>
          <a:xfrm>
            <a:off x="3440482" y="1763235"/>
            <a:ext cx="5311035" cy="4088290"/>
          </a:xfrm>
          <a:prstGeom prst="roundRect">
            <a:avLst>
              <a:gd name="adj" fmla="val 7573"/>
            </a:avLst>
          </a:prstGeom>
          <a:solidFill>
            <a:schemeClr val="bg1"/>
          </a:solidFill>
          <a:ln>
            <a:noFill/>
          </a:ln>
          <a:effectLst>
            <a:outerShdw blurRad="127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A503645-2D8E-4DB7-8A28-F05EC956BBB9}"/>
              </a:ext>
            </a:extLst>
          </p:cNvPr>
          <p:cNvSpPr txBox="1"/>
          <p:nvPr/>
        </p:nvSpPr>
        <p:spPr>
          <a:xfrm>
            <a:off x="5080341" y="363409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后端讲解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68829C2-6B25-416C-B875-1EF4D5FC4C19}"/>
              </a:ext>
            </a:extLst>
          </p:cNvPr>
          <p:cNvSpPr/>
          <p:nvPr/>
        </p:nvSpPr>
        <p:spPr>
          <a:xfrm>
            <a:off x="4365210" y="4280424"/>
            <a:ext cx="34163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kern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Backend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7C4CFC3-1D84-4615-B6FE-A84264FC7163}"/>
              </a:ext>
            </a:extLst>
          </p:cNvPr>
          <p:cNvSpPr/>
          <p:nvPr/>
        </p:nvSpPr>
        <p:spPr>
          <a:xfrm flipH="1">
            <a:off x="5288280" y="1759136"/>
            <a:ext cx="1615440" cy="164478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563ADD1F-AC40-4904-8B79-8FBF1F0FFB60}"/>
              </a:ext>
            </a:extLst>
          </p:cNvPr>
          <p:cNvSpPr txBox="1">
            <a:spLocks noChangeArrowheads="1"/>
          </p:cNvSpPr>
          <p:nvPr/>
        </p:nvSpPr>
        <p:spPr>
          <a:xfrm>
            <a:off x="5666849" y="1892154"/>
            <a:ext cx="81304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63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sz="8800" dirty="0">
                <a:cs typeface="+mn-ea"/>
                <a:sym typeface="+mn-lt"/>
              </a:rPr>
              <a:t>4</a:t>
            </a:r>
            <a:endParaRPr lang="zh-CN" altLang="en-US" sz="8800" dirty="0">
              <a:cs typeface="+mn-ea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535A95E-CC77-499F-ABE8-DA488D234704}"/>
              </a:ext>
            </a:extLst>
          </p:cNvPr>
          <p:cNvGrpSpPr/>
          <p:nvPr/>
        </p:nvGrpSpPr>
        <p:grpSpPr>
          <a:xfrm>
            <a:off x="5614469" y="4759499"/>
            <a:ext cx="917801" cy="920728"/>
            <a:chOff x="519704" y="1752907"/>
            <a:chExt cx="2768400" cy="2777230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9BCB2D78-E32B-4B68-A7A1-3B8B97B225CE}"/>
                </a:ext>
              </a:extLst>
            </p:cNvPr>
            <p:cNvSpPr/>
            <p:nvPr/>
          </p:nvSpPr>
          <p:spPr>
            <a:xfrm>
              <a:off x="519704" y="1762254"/>
              <a:ext cx="2767882" cy="27678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sx="102000" sy="102000" algn="ctr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D5A6F033-3B8B-411A-9DBE-8BC61B689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04" y="1752907"/>
              <a:ext cx="2768400" cy="2768400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2277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>
            <a:extLst>
              <a:ext uri="{FF2B5EF4-FFF2-40B4-BE49-F238E27FC236}">
                <a16:creationId xmlns:a16="http://schemas.microsoft.com/office/drawing/2014/main" id="{C469770F-E6AF-42D0-9BA7-3C7622267369}"/>
              </a:ext>
            </a:extLst>
          </p:cNvPr>
          <p:cNvSpPr/>
          <p:nvPr/>
        </p:nvSpPr>
        <p:spPr>
          <a:xfrm>
            <a:off x="1366784" y="3446674"/>
            <a:ext cx="9458432" cy="1046480"/>
          </a:xfrm>
          <a:prstGeom prst="ellipse">
            <a:avLst/>
          </a:prstGeom>
          <a:noFill/>
          <a:ln>
            <a:gradFill flip="none" rotWithShape="1">
              <a:gsLst>
                <a:gs pos="57000">
                  <a:srgbClr val="71246B">
                    <a:alpha val="0"/>
                  </a:srgbClr>
                </a:gs>
                <a:gs pos="0">
                  <a:schemeClr val="accent1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58BF4B8-A270-45EC-9A2D-74F4D2C601D4}"/>
              </a:ext>
            </a:extLst>
          </p:cNvPr>
          <p:cNvSpPr/>
          <p:nvPr/>
        </p:nvSpPr>
        <p:spPr>
          <a:xfrm>
            <a:off x="1792777" y="4675601"/>
            <a:ext cx="8606444" cy="14077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1E57799-DF3A-4089-937E-02503F8EAE6E}"/>
              </a:ext>
            </a:extLst>
          </p:cNvPr>
          <p:cNvSpPr/>
          <p:nvPr/>
        </p:nvSpPr>
        <p:spPr>
          <a:xfrm>
            <a:off x="5054599" y="5981750"/>
            <a:ext cx="2082800" cy="101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C11E2D2-FE9B-4AA7-9377-6EB6B657E36A}"/>
              </a:ext>
            </a:extLst>
          </p:cNvPr>
          <p:cNvSpPr/>
          <p:nvPr/>
        </p:nvSpPr>
        <p:spPr>
          <a:xfrm>
            <a:off x="1792777" y="4730787"/>
            <a:ext cx="8606444" cy="1287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后端开发：刘定国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主要负责一些后端功能模块的开发，如图。下面以测试文档的方式展示这些模块的用途，重点是权限管理模块、文件管理模块、安全加密。</a:t>
            </a: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2D7ABA0B-3D4C-4396-8ACE-4D03AE439457}"/>
              </a:ext>
            </a:extLst>
          </p:cNvPr>
          <p:cNvSpPr/>
          <p:nvPr/>
        </p:nvSpPr>
        <p:spPr>
          <a:xfrm>
            <a:off x="2034454" y="3264227"/>
            <a:ext cx="8123091" cy="898738"/>
          </a:xfrm>
          <a:prstGeom prst="ellipse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gradFill flip="none" rotWithShape="1">
              <a:gsLst>
                <a:gs pos="57000">
                  <a:srgbClr val="71246B">
                    <a:alpha val="0"/>
                  </a:srgbClr>
                </a:gs>
                <a:gs pos="0">
                  <a:schemeClr val="accent1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5A7860AF-9758-42A8-A137-A5A7B7BF7F8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3055" y="976027"/>
            <a:ext cx="3066077" cy="2737569"/>
          </a:xfr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190500" sx="98000" sy="98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1A06A4B-3AF4-4FDF-9B81-71DA0451C9B2}"/>
              </a:ext>
            </a:extLst>
          </p:cNvPr>
          <p:cNvSpPr txBox="1"/>
          <p:nvPr/>
        </p:nvSpPr>
        <p:spPr>
          <a:xfrm>
            <a:off x="1583048" y="20341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测试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2195961-F202-41A8-8FDB-06C649968E17}"/>
              </a:ext>
            </a:extLst>
          </p:cNvPr>
          <p:cNvGrpSpPr/>
          <p:nvPr/>
        </p:nvGrpSpPr>
        <p:grpSpPr>
          <a:xfrm>
            <a:off x="10604003" y="41423"/>
            <a:ext cx="940753" cy="943754"/>
            <a:chOff x="519704" y="1752907"/>
            <a:chExt cx="2768400" cy="2777230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3C256717-DDBE-494C-A247-64400F7887EF}"/>
                </a:ext>
              </a:extLst>
            </p:cNvPr>
            <p:cNvSpPr/>
            <p:nvPr/>
          </p:nvSpPr>
          <p:spPr>
            <a:xfrm>
              <a:off x="519704" y="1762254"/>
              <a:ext cx="2767882" cy="27678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sx="102000" sy="102000" algn="ctr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3465A0D2-912D-4853-99F4-2B18AD63F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04" y="1752907"/>
              <a:ext cx="2768400" cy="2768400"/>
            </a:xfrm>
            <a:prstGeom prst="ellipse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3329079-3450-451B-82E7-4A374E041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944" y="1009910"/>
            <a:ext cx="6096000" cy="2715419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190500" sx="98000" sy="98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1691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>
            <a:extLst>
              <a:ext uri="{FF2B5EF4-FFF2-40B4-BE49-F238E27FC236}">
                <a16:creationId xmlns:a16="http://schemas.microsoft.com/office/drawing/2014/main" id="{C469770F-E6AF-42D0-9BA7-3C7622267369}"/>
              </a:ext>
            </a:extLst>
          </p:cNvPr>
          <p:cNvSpPr/>
          <p:nvPr/>
        </p:nvSpPr>
        <p:spPr>
          <a:xfrm>
            <a:off x="1366784" y="3446674"/>
            <a:ext cx="9458432" cy="1046480"/>
          </a:xfrm>
          <a:prstGeom prst="ellipse">
            <a:avLst/>
          </a:prstGeom>
          <a:noFill/>
          <a:ln>
            <a:gradFill flip="none" rotWithShape="1">
              <a:gsLst>
                <a:gs pos="57000">
                  <a:srgbClr val="71246B">
                    <a:alpha val="0"/>
                  </a:srgbClr>
                </a:gs>
                <a:gs pos="0">
                  <a:schemeClr val="accent1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58BF4B8-A270-45EC-9A2D-74F4D2C601D4}"/>
              </a:ext>
            </a:extLst>
          </p:cNvPr>
          <p:cNvSpPr/>
          <p:nvPr/>
        </p:nvSpPr>
        <p:spPr>
          <a:xfrm>
            <a:off x="2910840" y="4767756"/>
            <a:ext cx="6370320" cy="11784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1E57799-DF3A-4089-937E-02503F8EAE6E}"/>
              </a:ext>
            </a:extLst>
          </p:cNvPr>
          <p:cNvSpPr/>
          <p:nvPr/>
        </p:nvSpPr>
        <p:spPr>
          <a:xfrm>
            <a:off x="5054600" y="5854736"/>
            <a:ext cx="2082800" cy="101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C11E2D2-FE9B-4AA7-9377-6EB6B657E36A}"/>
              </a:ext>
            </a:extLst>
          </p:cNvPr>
          <p:cNvSpPr/>
          <p:nvPr/>
        </p:nvSpPr>
        <p:spPr>
          <a:xfrm>
            <a:off x="3048000" y="4853919"/>
            <a:ext cx="6096000" cy="45653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QQ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群内支部通知和部分后端接口：洪郑天</a:t>
            </a: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2D7ABA0B-3D4C-4396-8ACE-4D03AE439457}"/>
              </a:ext>
            </a:extLst>
          </p:cNvPr>
          <p:cNvSpPr/>
          <p:nvPr/>
        </p:nvSpPr>
        <p:spPr>
          <a:xfrm>
            <a:off x="2034454" y="3264227"/>
            <a:ext cx="8123091" cy="898738"/>
          </a:xfrm>
          <a:prstGeom prst="ellipse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gradFill flip="none" rotWithShape="1">
              <a:gsLst>
                <a:gs pos="57000">
                  <a:srgbClr val="71246B">
                    <a:alpha val="0"/>
                  </a:srgbClr>
                </a:gs>
                <a:gs pos="0">
                  <a:schemeClr val="accent1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5A7860AF-9758-42A8-A137-A5A7B7BF7F8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35689" y="998484"/>
            <a:ext cx="4520622" cy="2737569"/>
          </a:xfr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190500" sx="98000" sy="98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1A06A4B-3AF4-4FDF-9B81-71DA0451C9B2}"/>
              </a:ext>
            </a:extLst>
          </p:cNvPr>
          <p:cNvSpPr txBox="1"/>
          <p:nvPr/>
        </p:nvSpPr>
        <p:spPr>
          <a:xfrm>
            <a:off x="1223975" y="20341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模块展示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2195961-F202-41A8-8FDB-06C649968E17}"/>
              </a:ext>
            </a:extLst>
          </p:cNvPr>
          <p:cNvGrpSpPr/>
          <p:nvPr/>
        </p:nvGrpSpPr>
        <p:grpSpPr>
          <a:xfrm>
            <a:off x="10604003" y="41423"/>
            <a:ext cx="940753" cy="943754"/>
            <a:chOff x="519704" y="1752907"/>
            <a:chExt cx="2768400" cy="2777230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3C256717-DDBE-494C-A247-64400F7887EF}"/>
                </a:ext>
              </a:extLst>
            </p:cNvPr>
            <p:cNvSpPr/>
            <p:nvPr/>
          </p:nvSpPr>
          <p:spPr>
            <a:xfrm>
              <a:off x="519704" y="1762254"/>
              <a:ext cx="2767882" cy="27678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sx="102000" sy="102000" algn="ctr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3465A0D2-912D-4853-99F4-2B18AD63F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04" y="1752907"/>
              <a:ext cx="2768400" cy="2768400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9481408"/>
      </p:ext>
    </p:extLst>
  </p:cSld>
  <p:clrMapOvr>
    <a:masterClrMapping/>
  </p:clrMapOvr>
  <p:transition spd="slow">
    <p:blinds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椭圆 74">
            <a:extLst>
              <a:ext uri="{FF2B5EF4-FFF2-40B4-BE49-F238E27FC236}">
                <a16:creationId xmlns:a16="http://schemas.microsoft.com/office/drawing/2014/main" id="{7F1AEBED-2490-467A-B519-3816B953134F}"/>
              </a:ext>
            </a:extLst>
          </p:cNvPr>
          <p:cNvSpPr/>
          <p:nvPr/>
        </p:nvSpPr>
        <p:spPr>
          <a:xfrm>
            <a:off x="-1286257" y="-2667000"/>
            <a:ext cx="14857114" cy="6732576"/>
          </a:xfrm>
          <a:prstGeom prst="ellipse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73" name="图片 72">
            <a:extLst>
              <a:ext uri="{FF2B5EF4-FFF2-40B4-BE49-F238E27FC236}">
                <a16:creationId xmlns:a16="http://schemas.microsoft.com/office/drawing/2014/main" id="{9B400A82-6FEE-4BE9-A41F-044BA0E43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86" b="25686"/>
          <a:stretch/>
        </p:blipFill>
        <p:spPr>
          <a:xfrm>
            <a:off x="-60224" y="-93818"/>
            <a:ext cx="12252223" cy="3971944"/>
          </a:xfrm>
          <a:custGeom>
            <a:avLst/>
            <a:gdLst>
              <a:gd name="connsiteX0" fmla="*/ 0 w 12192000"/>
              <a:gd name="connsiteY0" fmla="*/ 0 h 4624148"/>
              <a:gd name="connsiteX1" fmla="*/ 12192000 w 12192000"/>
              <a:gd name="connsiteY1" fmla="*/ 0 h 4624148"/>
              <a:gd name="connsiteX2" fmla="*/ 12192000 w 12192000"/>
              <a:gd name="connsiteY2" fmla="*/ 2999890 h 4624148"/>
              <a:gd name="connsiteX3" fmla="*/ 12066075 w 12192000"/>
              <a:gd name="connsiteY3" fmla="*/ 3082244 h 4624148"/>
              <a:gd name="connsiteX4" fmla="*/ 6096000 w 12192000"/>
              <a:gd name="connsiteY4" fmla="*/ 4624148 h 4624148"/>
              <a:gd name="connsiteX5" fmla="*/ 125925 w 12192000"/>
              <a:gd name="connsiteY5" fmla="*/ 3082244 h 4624148"/>
              <a:gd name="connsiteX6" fmla="*/ 0 w 12192000"/>
              <a:gd name="connsiteY6" fmla="*/ 2999890 h 462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624148">
                <a:moveTo>
                  <a:pt x="0" y="0"/>
                </a:moveTo>
                <a:lnTo>
                  <a:pt x="12192000" y="0"/>
                </a:lnTo>
                <a:lnTo>
                  <a:pt x="12192000" y="2999890"/>
                </a:lnTo>
                <a:lnTo>
                  <a:pt x="12066075" y="3082244"/>
                </a:lnTo>
                <a:cubicBezTo>
                  <a:pt x="10538200" y="4034911"/>
                  <a:pt x="8427460" y="4624148"/>
                  <a:pt x="6096000" y="4624148"/>
                </a:cubicBezTo>
                <a:cubicBezTo>
                  <a:pt x="3764541" y="4624148"/>
                  <a:pt x="1653800" y="4034911"/>
                  <a:pt x="125925" y="3082244"/>
                </a:cubicBezTo>
                <a:lnTo>
                  <a:pt x="0" y="2999890"/>
                </a:lnTo>
                <a:close/>
              </a:path>
            </a:pathLst>
          </a:cu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1D369BA-B7AC-4C20-9841-92360920D00E}"/>
              </a:ext>
            </a:extLst>
          </p:cNvPr>
          <p:cNvSpPr/>
          <p:nvPr/>
        </p:nvSpPr>
        <p:spPr>
          <a:xfrm flipH="1" flipV="1">
            <a:off x="5712105" y="6308725"/>
            <a:ext cx="767787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B2D700BE-9DEF-4ED7-8D55-0AD4E1C064C0}"/>
              </a:ext>
            </a:extLst>
          </p:cNvPr>
          <p:cNvSpPr/>
          <p:nvPr/>
        </p:nvSpPr>
        <p:spPr>
          <a:xfrm>
            <a:off x="3440482" y="1763235"/>
            <a:ext cx="5311035" cy="4088290"/>
          </a:xfrm>
          <a:prstGeom prst="roundRect">
            <a:avLst>
              <a:gd name="adj" fmla="val 7573"/>
            </a:avLst>
          </a:prstGeom>
          <a:solidFill>
            <a:schemeClr val="bg1"/>
          </a:solidFill>
          <a:ln>
            <a:noFill/>
          </a:ln>
          <a:effectLst>
            <a:outerShdw blurRad="127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A503645-2D8E-4DB7-8A28-F05EC956BBB9}"/>
              </a:ext>
            </a:extLst>
          </p:cNvPr>
          <p:cNvSpPr txBox="1"/>
          <p:nvPr/>
        </p:nvSpPr>
        <p:spPr>
          <a:xfrm>
            <a:off x="5080345" y="363409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项目总结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68829C2-6B25-416C-B875-1EF4D5FC4C19}"/>
              </a:ext>
            </a:extLst>
          </p:cNvPr>
          <p:cNvSpPr/>
          <p:nvPr/>
        </p:nvSpPr>
        <p:spPr>
          <a:xfrm>
            <a:off x="4365210" y="4280424"/>
            <a:ext cx="34163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kern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Project Summary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7C4CFC3-1D84-4615-B6FE-A84264FC7163}"/>
              </a:ext>
            </a:extLst>
          </p:cNvPr>
          <p:cNvSpPr/>
          <p:nvPr/>
        </p:nvSpPr>
        <p:spPr>
          <a:xfrm flipH="1">
            <a:off x="5288280" y="1759136"/>
            <a:ext cx="1615440" cy="164478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563ADD1F-AC40-4904-8B79-8FBF1F0FFB60}"/>
              </a:ext>
            </a:extLst>
          </p:cNvPr>
          <p:cNvSpPr txBox="1">
            <a:spLocks noChangeArrowheads="1"/>
          </p:cNvSpPr>
          <p:nvPr/>
        </p:nvSpPr>
        <p:spPr>
          <a:xfrm>
            <a:off x="5666849" y="1892154"/>
            <a:ext cx="81304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63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sz="8800" dirty="0">
                <a:cs typeface="+mn-ea"/>
                <a:sym typeface="+mn-lt"/>
              </a:rPr>
              <a:t>5</a:t>
            </a:r>
            <a:endParaRPr lang="zh-CN" altLang="en-US" sz="8800" dirty="0">
              <a:cs typeface="+mn-ea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535A95E-CC77-499F-ABE8-DA488D234704}"/>
              </a:ext>
            </a:extLst>
          </p:cNvPr>
          <p:cNvGrpSpPr/>
          <p:nvPr/>
        </p:nvGrpSpPr>
        <p:grpSpPr>
          <a:xfrm>
            <a:off x="5614469" y="4759499"/>
            <a:ext cx="917801" cy="920728"/>
            <a:chOff x="519704" y="1752907"/>
            <a:chExt cx="2768400" cy="2777230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9BCB2D78-E32B-4B68-A7A1-3B8B97B225CE}"/>
                </a:ext>
              </a:extLst>
            </p:cNvPr>
            <p:cNvSpPr/>
            <p:nvPr/>
          </p:nvSpPr>
          <p:spPr>
            <a:xfrm>
              <a:off x="519704" y="1762254"/>
              <a:ext cx="2767882" cy="27678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sx="102000" sy="102000" algn="ctr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D5A6F033-3B8B-411A-9DBE-8BC61B689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04" y="1752907"/>
              <a:ext cx="2768400" cy="2768400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0334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D4774915-D6BC-4AF5-8353-B4B7FE7209B0}"/>
              </a:ext>
            </a:extLst>
          </p:cNvPr>
          <p:cNvSpPr/>
          <p:nvPr/>
        </p:nvSpPr>
        <p:spPr>
          <a:xfrm>
            <a:off x="0" y="0"/>
            <a:ext cx="1219200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0FFC99D-FE60-4D33-9F64-EE31A6A42DE9}"/>
              </a:ext>
            </a:extLst>
          </p:cNvPr>
          <p:cNvSpPr/>
          <p:nvPr/>
        </p:nvSpPr>
        <p:spPr>
          <a:xfrm flipH="1">
            <a:off x="334958" y="549275"/>
            <a:ext cx="2698175" cy="2379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90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573F685-140B-43AD-89F9-17DCB9313A6F}"/>
              </a:ext>
            </a:extLst>
          </p:cNvPr>
          <p:cNvSpPr txBox="1"/>
          <p:nvPr/>
        </p:nvSpPr>
        <p:spPr>
          <a:xfrm>
            <a:off x="940631" y="377896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项目简介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95E2A74-3976-4479-ACC1-952C1C877709}"/>
              </a:ext>
            </a:extLst>
          </p:cNvPr>
          <p:cNvSpPr txBox="1"/>
          <p:nvPr/>
        </p:nvSpPr>
        <p:spPr>
          <a:xfrm>
            <a:off x="4619400" y="546623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项目总结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205EA20-7D78-454A-8340-B7B83ADDECD1}"/>
              </a:ext>
            </a:extLst>
          </p:cNvPr>
          <p:cNvSpPr txBox="1"/>
          <p:nvPr/>
        </p:nvSpPr>
        <p:spPr>
          <a:xfrm>
            <a:off x="4563507" y="377896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模块展示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037F389-EA7E-47F3-B24C-8528FA3970BD}"/>
              </a:ext>
            </a:extLst>
          </p:cNvPr>
          <p:cNvSpPr txBox="1"/>
          <p:nvPr/>
        </p:nvSpPr>
        <p:spPr>
          <a:xfrm>
            <a:off x="900978" y="556900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后端讲解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9484D21-75FA-4A07-B1C0-2DB3CE512F18}"/>
              </a:ext>
            </a:extLst>
          </p:cNvPr>
          <p:cNvSpPr txBox="1"/>
          <p:nvPr/>
        </p:nvSpPr>
        <p:spPr>
          <a:xfrm>
            <a:off x="829016" y="1266474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51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sz="5400" dirty="0"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63000">
                      <a:schemeClr val="bg1"/>
                    </a:gs>
                  </a:gsLst>
                  <a:lin ang="5400000" scaled="1"/>
                </a:gradFill>
                <a:cs typeface="+mn-ea"/>
                <a:sym typeface="+mn-lt"/>
              </a:rPr>
              <a:t>目录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C4DCA5C-C528-4812-A6A3-D7A04240991A}"/>
              </a:ext>
            </a:extLst>
          </p:cNvPr>
          <p:cNvSpPr txBox="1"/>
          <p:nvPr/>
        </p:nvSpPr>
        <p:spPr>
          <a:xfrm>
            <a:off x="800870" y="1035641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51000">
                      <a:schemeClr val="bg1"/>
                    </a:gs>
                  </a:gsLst>
                  <a:lin ang="5400000" scaled="1"/>
                </a:gradFill>
                <a:cs typeface="+mn-ea"/>
                <a:sym typeface="+mn-lt"/>
              </a:rPr>
              <a:t>CONTENT</a:t>
            </a:r>
            <a:endParaRPr lang="zh-CN" altLang="en-US" sz="2400" dirty="0">
              <a:gradFill>
                <a:gsLst>
                  <a:gs pos="100000">
                    <a:schemeClr val="bg1">
                      <a:alpha val="0"/>
                    </a:schemeClr>
                  </a:gs>
                  <a:gs pos="51000">
                    <a:schemeClr val="bg1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A872D02-8799-4547-A52C-10A0D6EF6678}"/>
              </a:ext>
            </a:extLst>
          </p:cNvPr>
          <p:cNvSpPr txBox="1"/>
          <p:nvPr/>
        </p:nvSpPr>
        <p:spPr>
          <a:xfrm flipH="1">
            <a:off x="902979" y="3245495"/>
            <a:ext cx="283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accent1"/>
                </a:solidFill>
                <a:cs typeface="+mn-ea"/>
                <a:sym typeface="+mn-lt"/>
              </a:rPr>
              <a:t>1</a:t>
            </a:r>
            <a:endParaRPr lang="zh-CN" altLang="en-US" sz="36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487A360-5D55-40ED-97C7-F3187D4A0A64}"/>
              </a:ext>
            </a:extLst>
          </p:cNvPr>
          <p:cNvSpPr/>
          <p:nvPr/>
        </p:nvSpPr>
        <p:spPr>
          <a:xfrm>
            <a:off x="950054" y="4250877"/>
            <a:ext cx="15230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100" kern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Project Information</a:t>
            </a:r>
            <a:endParaRPr kumimoji="0" lang="en-US" altLang="zh-CN" sz="1100" b="0" i="0" u="none" strike="noStrike" kern="1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6B863D2-588C-49DC-8D9B-B98C55085493}"/>
              </a:ext>
            </a:extLst>
          </p:cNvPr>
          <p:cNvSpPr/>
          <p:nvPr/>
        </p:nvSpPr>
        <p:spPr>
          <a:xfrm>
            <a:off x="4672012" y="5958373"/>
            <a:ext cx="1479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100" kern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Project Summary</a:t>
            </a:r>
            <a:endParaRPr kumimoji="0" lang="en-US" altLang="zh-CN" sz="1100" b="0" i="0" u="none" strike="noStrike" kern="1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B0AED39-C701-4075-8C37-805F758D7BB6}"/>
              </a:ext>
            </a:extLst>
          </p:cNvPr>
          <p:cNvSpPr/>
          <p:nvPr/>
        </p:nvSpPr>
        <p:spPr>
          <a:xfrm>
            <a:off x="4662306" y="4250877"/>
            <a:ext cx="14336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100" kern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Module Display</a:t>
            </a:r>
            <a:endParaRPr kumimoji="0" lang="en-US" altLang="zh-CN" sz="1100" b="0" i="0" u="none" strike="noStrike" kern="1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44C4B9E-2A85-47D0-884A-8C9700B4979C}"/>
              </a:ext>
            </a:extLst>
          </p:cNvPr>
          <p:cNvSpPr/>
          <p:nvPr/>
        </p:nvSpPr>
        <p:spPr>
          <a:xfrm>
            <a:off x="1004430" y="6040916"/>
            <a:ext cx="14336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100" kern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Backend</a:t>
            </a:r>
            <a:endParaRPr kumimoji="0" lang="en-US" altLang="zh-CN" sz="1100" b="0" i="0" u="none" strike="noStrike" kern="1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214901B-6FCA-4D4B-8DE7-CE09199B917A}"/>
              </a:ext>
            </a:extLst>
          </p:cNvPr>
          <p:cNvSpPr txBox="1"/>
          <p:nvPr/>
        </p:nvSpPr>
        <p:spPr>
          <a:xfrm flipH="1">
            <a:off x="4581748" y="4938769"/>
            <a:ext cx="283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accent1"/>
                </a:solidFill>
                <a:cs typeface="+mn-ea"/>
                <a:sym typeface="+mn-lt"/>
              </a:rPr>
              <a:t>5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4D240FE-9A8D-4D46-9870-56E2FBC546A4}"/>
              </a:ext>
            </a:extLst>
          </p:cNvPr>
          <p:cNvSpPr txBox="1"/>
          <p:nvPr/>
        </p:nvSpPr>
        <p:spPr>
          <a:xfrm flipH="1">
            <a:off x="4563507" y="3245495"/>
            <a:ext cx="283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accent1"/>
                </a:solidFill>
                <a:cs typeface="+mn-ea"/>
                <a:sym typeface="+mn-lt"/>
              </a:rPr>
              <a:t>2</a:t>
            </a:r>
            <a:endParaRPr lang="zh-CN" altLang="en-US" sz="36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A90117F-B807-4083-9F2D-F5F57A0FB845}"/>
              </a:ext>
            </a:extLst>
          </p:cNvPr>
          <p:cNvSpPr txBox="1"/>
          <p:nvPr/>
        </p:nvSpPr>
        <p:spPr>
          <a:xfrm flipH="1">
            <a:off x="8373647" y="3245495"/>
            <a:ext cx="283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accent1"/>
                </a:solidFill>
                <a:cs typeface="+mn-ea"/>
                <a:sym typeface="+mn-lt"/>
              </a:rPr>
              <a:t>3</a:t>
            </a:r>
            <a:endParaRPr lang="zh-CN" altLang="en-US" sz="36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6" name="直角三角形 35">
            <a:extLst>
              <a:ext uri="{FF2B5EF4-FFF2-40B4-BE49-F238E27FC236}">
                <a16:creationId xmlns:a16="http://schemas.microsoft.com/office/drawing/2014/main" id="{1A61A018-279C-488C-ACEC-344D058D5296}"/>
              </a:ext>
            </a:extLst>
          </p:cNvPr>
          <p:cNvSpPr/>
          <p:nvPr/>
        </p:nvSpPr>
        <p:spPr>
          <a:xfrm rot="16200000">
            <a:off x="11534924" y="5980007"/>
            <a:ext cx="328718" cy="328718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A4DB367-246D-4C97-BAB7-893ECDC92830}"/>
              </a:ext>
            </a:extLst>
          </p:cNvPr>
          <p:cNvGrpSpPr/>
          <p:nvPr/>
        </p:nvGrpSpPr>
        <p:grpSpPr>
          <a:xfrm>
            <a:off x="3429515" y="924179"/>
            <a:ext cx="1624131" cy="1629311"/>
            <a:chOff x="519704" y="1752907"/>
            <a:chExt cx="2768400" cy="2777230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E18E250C-22EC-42CC-9888-627620C82A5D}"/>
                </a:ext>
              </a:extLst>
            </p:cNvPr>
            <p:cNvSpPr/>
            <p:nvPr/>
          </p:nvSpPr>
          <p:spPr>
            <a:xfrm>
              <a:off x="519704" y="1762254"/>
              <a:ext cx="2767882" cy="27678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sx="102000" sy="102000" algn="ctr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B6A34B89-128E-4A44-B8AF-205506892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04" y="1752907"/>
              <a:ext cx="2768400" cy="2768400"/>
            </a:xfrm>
            <a:prstGeom prst="ellipse">
              <a:avLst/>
            </a:prstGeom>
          </p:spPr>
        </p:pic>
      </p:grpSp>
      <p:pic>
        <p:nvPicPr>
          <p:cNvPr id="5" name="图片 4" descr="图片包含 背景图案&#10;&#10;描述已自动生成">
            <a:extLst>
              <a:ext uri="{FF2B5EF4-FFF2-40B4-BE49-F238E27FC236}">
                <a16:creationId xmlns:a16="http://schemas.microsoft.com/office/drawing/2014/main" id="{4BC721C1-C2BF-4F8B-9188-AA56742EE2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9" r="15507"/>
          <a:stretch/>
        </p:blipFill>
        <p:spPr>
          <a:xfrm>
            <a:off x="5450028" y="539250"/>
            <a:ext cx="6407014" cy="2377778"/>
          </a:xfrm>
          <a:prstGeom prst="rect">
            <a:avLst/>
          </a:prstGeom>
          <a:effectLst>
            <a:outerShdw blurRad="190500" algn="ctr" rotWithShape="0">
              <a:srgbClr val="000000">
                <a:alpha val="40000"/>
              </a:srgbClr>
            </a:outerShdw>
          </a:effectLst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CD6B781C-F01D-4329-81AB-F4D930492069}"/>
              </a:ext>
            </a:extLst>
          </p:cNvPr>
          <p:cNvSpPr txBox="1"/>
          <p:nvPr/>
        </p:nvSpPr>
        <p:spPr>
          <a:xfrm>
            <a:off x="8373647" y="3799539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小程序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A3A5657-E577-4159-A82B-BB1433422455}"/>
              </a:ext>
            </a:extLst>
          </p:cNvPr>
          <p:cNvSpPr/>
          <p:nvPr/>
        </p:nvSpPr>
        <p:spPr>
          <a:xfrm>
            <a:off x="8373647" y="4295435"/>
            <a:ext cx="12092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100" kern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Mini Program</a:t>
            </a:r>
            <a:endParaRPr kumimoji="0" lang="en-US" altLang="zh-CN" sz="1100" b="0" i="0" u="none" strike="noStrike" kern="1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5DDCDBB-56B4-4B01-809A-6AF993868800}"/>
              </a:ext>
            </a:extLst>
          </p:cNvPr>
          <p:cNvSpPr txBox="1"/>
          <p:nvPr/>
        </p:nvSpPr>
        <p:spPr>
          <a:xfrm flipH="1">
            <a:off x="902979" y="5032484"/>
            <a:ext cx="283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accent1"/>
                </a:solidFill>
                <a:cs typeface="+mn-ea"/>
                <a:sym typeface="+mn-lt"/>
              </a:rPr>
              <a:t>4</a:t>
            </a:r>
            <a:endParaRPr lang="zh-CN" altLang="en-US" sz="36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25891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>
            <a:extLst>
              <a:ext uri="{FF2B5EF4-FFF2-40B4-BE49-F238E27FC236}">
                <a16:creationId xmlns:a16="http://schemas.microsoft.com/office/drawing/2014/main" id="{C469770F-E6AF-42D0-9BA7-3C7622267369}"/>
              </a:ext>
            </a:extLst>
          </p:cNvPr>
          <p:cNvSpPr/>
          <p:nvPr/>
        </p:nvSpPr>
        <p:spPr>
          <a:xfrm>
            <a:off x="1283658" y="5102841"/>
            <a:ext cx="9458432" cy="1046480"/>
          </a:xfrm>
          <a:prstGeom prst="ellipse">
            <a:avLst/>
          </a:prstGeom>
          <a:noFill/>
          <a:ln>
            <a:gradFill flip="none" rotWithShape="1">
              <a:gsLst>
                <a:gs pos="57000">
                  <a:srgbClr val="71246B">
                    <a:alpha val="0"/>
                  </a:srgbClr>
                </a:gs>
                <a:gs pos="0">
                  <a:schemeClr val="accent1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2D7ABA0B-3D4C-4396-8ACE-4D03AE439457}"/>
              </a:ext>
            </a:extLst>
          </p:cNvPr>
          <p:cNvSpPr/>
          <p:nvPr/>
        </p:nvSpPr>
        <p:spPr>
          <a:xfrm>
            <a:off x="1951328" y="4920394"/>
            <a:ext cx="8123091" cy="898738"/>
          </a:xfrm>
          <a:prstGeom prst="ellipse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gradFill flip="none" rotWithShape="1">
              <a:gsLst>
                <a:gs pos="57000">
                  <a:srgbClr val="71246B">
                    <a:alpha val="0"/>
                  </a:srgbClr>
                </a:gs>
                <a:gs pos="0">
                  <a:schemeClr val="accent1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1A06A4B-3AF4-4FDF-9B81-71DA0451C9B2}"/>
              </a:ext>
            </a:extLst>
          </p:cNvPr>
          <p:cNvSpPr txBox="1"/>
          <p:nvPr/>
        </p:nvSpPr>
        <p:spPr>
          <a:xfrm>
            <a:off x="1223979" y="20341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项目总结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2195961-F202-41A8-8FDB-06C649968E17}"/>
              </a:ext>
            </a:extLst>
          </p:cNvPr>
          <p:cNvGrpSpPr/>
          <p:nvPr/>
        </p:nvGrpSpPr>
        <p:grpSpPr>
          <a:xfrm>
            <a:off x="10604003" y="41423"/>
            <a:ext cx="940753" cy="943754"/>
            <a:chOff x="519704" y="1752907"/>
            <a:chExt cx="2768400" cy="2777230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3C256717-DDBE-494C-A247-64400F7887EF}"/>
                </a:ext>
              </a:extLst>
            </p:cNvPr>
            <p:cNvSpPr/>
            <p:nvPr/>
          </p:nvSpPr>
          <p:spPr>
            <a:xfrm>
              <a:off x="519704" y="1762254"/>
              <a:ext cx="2767882" cy="27678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sx="102000" sy="102000" algn="ctr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3465A0D2-912D-4853-99F4-2B18AD63F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04" y="1752907"/>
              <a:ext cx="2768400" cy="2768400"/>
            </a:xfrm>
            <a:prstGeom prst="ellipse">
              <a:avLst/>
            </a:prstGeom>
          </p:spPr>
        </p:pic>
      </p:grp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BFCE7CF8-E94F-41CF-B891-F46FA53AA2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5467300"/>
              </p:ext>
            </p:extLst>
          </p:nvPr>
        </p:nvGraphicFramePr>
        <p:xfrm>
          <a:off x="1946419" y="909084"/>
          <a:ext cx="8128000" cy="42264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05094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矩形 86">
            <a:extLst>
              <a:ext uri="{FF2B5EF4-FFF2-40B4-BE49-F238E27FC236}">
                <a16:creationId xmlns:a16="http://schemas.microsoft.com/office/drawing/2014/main" id="{D58EC76F-AF07-4071-AD2C-00B123EEEE62}"/>
              </a:ext>
            </a:extLst>
          </p:cNvPr>
          <p:cNvSpPr/>
          <p:nvPr/>
        </p:nvSpPr>
        <p:spPr>
          <a:xfrm>
            <a:off x="-12429" y="-13811"/>
            <a:ext cx="1219200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2947C73-8294-4E41-A0BB-B8B9BCC42A3A}"/>
              </a:ext>
            </a:extLst>
          </p:cNvPr>
          <p:cNvSpPr txBox="1"/>
          <p:nvPr/>
        </p:nvSpPr>
        <p:spPr>
          <a:xfrm>
            <a:off x="4455697" y="2167051"/>
            <a:ext cx="35702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spc="600" dirty="0">
                <a:solidFill>
                  <a:schemeClr val="accent1"/>
                </a:solidFill>
                <a:latin typeface="+mn-ea"/>
                <a:cs typeface="+mn-ea"/>
                <a:sym typeface="+mn-lt"/>
              </a:rPr>
              <a:t>感谢观看</a:t>
            </a: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8A385076-F674-4E25-91F0-626746DAF6C2}"/>
              </a:ext>
            </a:extLst>
          </p:cNvPr>
          <p:cNvSpPr/>
          <p:nvPr/>
        </p:nvSpPr>
        <p:spPr>
          <a:xfrm>
            <a:off x="4455697" y="3417424"/>
            <a:ext cx="3570208" cy="4616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4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16B83A7C-3466-471C-A800-EADD9226D7E9}"/>
              </a:ext>
            </a:extLst>
          </p:cNvPr>
          <p:cNvSpPr/>
          <p:nvPr/>
        </p:nvSpPr>
        <p:spPr>
          <a:xfrm flipH="1">
            <a:off x="-5" y="0"/>
            <a:ext cx="1966494" cy="6857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90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54650307-A2B2-4951-BA5A-D08F6258A334}"/>
              </a:ext>
            </a:extLst>
          </p:cNvPr>
          <p:cNvSpPr/>
          <p:nvPr/>
        </p:nvSpPr>
        <p:spPr>
          <a:xfrm>
            <a:off x="359163" y="1643605"/>
            <a:ext cx="2992054" cy="29920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B856BEE-5173-445D-B5CF-301CDC45F22C}"/>
              </a:ext>
            </a:extLst>
          </p:cNvPr>
          <p:cNvGrpSpPr/>
          <p:nvPr/>
        </p:nvGrpSpPr>
        <p:grpSpPr>
          <a:xfrm>
            <a:off x="519704" y="1752907"/>
            <a:ext cx="2768400" cy="2777230"/>
            <a:chOff x="519704" y="1752907"/>
            <a:chExt cx="2768400" cy="2777230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02979A09-DCA7-4C49-9AF1-7834EE1E812D}"/>
                </a:ext>
              </a:extLst>
            </p:cNvPr>
            <p:cNvSpPr/>
            <p:nvPr/>
          </p:nvSpPr>
          <p:spPr>
            <a:xfrm>
              <a:off x="519704" y="1762254"/>
              <a:ext cx="2767882" cy="27678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sx="102000" sy="102000" algn="ctr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70F4CEE-2F32-408A-84C3-7407D8FA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04" y="1752907"/>
              <a:ext cx="2768400" cy="2768400"/>
            </a:xfrm>
            <a:prstGeom prst="ellipse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EA600016-C423-493B-87F2-6EDB0F4791A9}"/>
              </a:ext>
            </a:extLst>
          </p:cNvPr>
          <p:cNvSpPr txBox="1"/>
          <p:nvPr/>
        </p:nvSpPr>
        <p:spPr>
          <a:xfrm>
            <a:off x="4979218" y="3463590"/>
            <a:ext cx="252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solidFill>
                  <a:schemeClr val="bg1"/>
                </a:solidFill>
                <a:cs typeface="+mn-ea"/>
                <a:sym typeface="+mn-lt"/>
              </a:rPr>
              <a:t>Oneteam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Apocalypse</a:t>
            </a:r>
          </a:p>
        </p:txBody>
      </p:sp>
    </p:spTree>
    <p:extLst>
      <p:ext uri="{BB962C8B-B14F-4D97-AF65-F5344CB8AC3E}">
        <p14:creationId xmlns:p14="http://schemas.microsoft.com/office/powerpoint/2010/main" val="3044817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椭圆 74">
            <a:extLst>
              <a:ext uri="{FF2B5EF4-FFF2-40B4-BE49-F238E27FC236}">
                <a16:creationId xmlns:a16="http://schemas.microsoft.com/office/drawing/2014/main" id="{7F1AEBED-2490-467A-B519-3816B953134F}"/>
              </a:ext>
            </a:extLst>
          </p:cNvPr>
          <p:cNvSpPr/>
          <p:nvPr/>
        </p:nvSpPr>
        <p:spPr>
          <a:xfrm>
            <a:off x="-1286257" y="-2667000"/>
            <a:ext cx="14857114" cy="6732576"/>
          </a:xfrm>
          <a:prstGeom prst="ellipse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73" name="图片 72">
            <a:extLst>
              <a:ext uri="{FF2B5EF4-FFF2-40B4-BE49-F238E27FC236}">
                <a16:creationId xmlns:a16="http://schemas.microsoft.com/office/drawing/2014/main" id="{9B400A82-6FEE-4BE9-A41F-044BA0E43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1" r="11441"/>
          <a:stretch/>
        </p:blipFill>
        <p:spPr>
          <a:xfrm>
            <a:off x="-60224" y="-93818"/>
            <a:ext cx="12252223" cy="3971944"/>
          </a:xfrm>
          <a:custGeom>
            <a:avLst/>
            <a:gdLst>
              <a:gd name="connsiteX0" fmla="*/ 0 w 12192000"/>
              <a:gd name="connsiteY0" fmla="*/ 0 h 4624148"/>
              <a:gd name="connsiteX1" fmla="*/ 12192000 w 12192000"/>
              <a:gd name="connsiteY1" fmla="*/ 0 h 4624148"/>
              <a:gd name="connsiteX2" fmla="*/ 12192000 w 12192000"/>
              <a:gd name="connsiteY2" fmla="*/ 2999890 h 4624148"/>
              <a:gd name="connsiteX3" fmla="*/ 12066075 w 12192000"/>
              <a:gd name="connsiteY3" fmla="*/ 3082244 h 4624148"/>
              <a:gd name="connsiteX4" fmla="*/ 6096000 w 12192000"/>
              <a:gd name="connsiteY4" fmla="*/ 4624148 h 4624148"/>
              <a:gd name="connsiteX5" fmla="*/ 125925 w 12192000"/>
              <a:gd name="connsiteY5" fmla="*/ 3082244 h 4624148"/>
              <a:gd name="connsiteX6" fmla="*/ 0 w 12192000"/>
              <a:gd name="connsiteY6" fmla="*/ 2999890 h 462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624148">
                <a:moveTo>
                  <a:pt x="0" y="0"/>
                </a:moveTo>
                <a:lnTo>
                  <a:pt x="12192000" y="0"/>
                </a:lnTo>
                <a:lnTo>
                  <a:pt x="12192000" y="2999890"/>
                </a:lnTo>
                <a:lnTo>
                  <a:pt x="12066075" y="3082244"/>
                </a:lnTo>
                <a:cubicBezTo>
                  <a:pt x="10538200" y="4034911"/>
                  <a:pt x="8427460" y="4624148"/>
                  <a:pt x="6096000" y="4624148"/>
                </a:cubicBezTo>
                <a:cubicBezTo>
                  <a:pt x="3764541" y="4624148"/>
                  <a:pt x="1653800" y="4034911"/>
                  <a:pt x="125925" y="3082244"/>
                </a:cubicBezTo>
                <a:lnTo>
                  <a:pt x="0" y="2999890"/>
                </a:lnTo>
                <a:close/>
              </a:path>
            </a:pathLst>
          </a:cu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1D369BA-B7AC-4C20-9841-92360920D00E}"/>
              </a:ext>
            </a:extLst>
          </p:cNvPr>
          <p:cNvSpPr/>
          <p:nvPr/>
        </p:nvSpPr>
        <p:spPr>
          <a:xfrm flipH="1" flipV="1">
            <a:off x="5712105" y="6308725"/>
            <a:ext cx="767787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B2D700BE-9DEF-4ED7-8D55-0AD4E1C064C0}"/>
              </a:ext>
            </a:extLst>
          </p:cNvPr>
          <p:cNvSpPr/>
          <p:nvPr/>
        </p:nvSpPr>
        <p:spPr>
          <a:xfrm>
            <a:off x="3440482" y="1763235"/>
            <a:ext cx="5311035" cy="4088290"/>
          </a:xfrm>
          <a:prstGeom prst="roundRect">
            <a:avLst>
              <a:gd name="adj" fmla="val 7573"/>
            </a:avLst>
          </a:prstGeom>
          <a:solidFill>
            <a:schemeClr val="bg1"/>
          </a:solidFill>
          <a:ln>
            <a:noFill/>
          </a:ln>
          <a:effectLst>
            <a:outerShdw blurRad="127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A503645-2D8E-4DB7-8A28-F05EC956BBB9}"/>
              </a:ext>
            </a:extLst>
          </p:cNvPr>
          <p:cNvSpPr txBox="1"/>
          <p:nvPr/>
        </p:nvSpPr>
        <p:spPr>
          <a:xfrm>
            <a:off x="5080337" y="363409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项目简介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68829C2-6B25-416C-B875-1EF4D5FC4C19}"/>
              </a:ext>
            </a:extLst>
          </p:cNvPr>
          <p:cNvSpPr/>
          <p:nvPr/>
        </p:nvSpPr>
        <p:spPr>
          <a:xfrm>
            <a:off x="4365210" y="4280424"/>
            <a:ext cx="34163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kern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Project Information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7C4CFC3-1D84-4615-B6FE-A84264FC7163}"/>
              </a:ext>
            </a:extLst>
          </p:cNvPr>
          <p:cNvSpPr/>
          <p:nvPr/>
        </p:nvSpPr>
        <p:spPr>
          <a:xfrm flipH="1">
            <a:off x="5288280" y="1759136"/>
            <a:ext cx="1615440" cy="164478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563ADD1F-AC40-4904-8B79-8FBF1F0FFB60}"/>
              </a:ext>
            </a:extLst>
          </p:cNvPr>
          <p:cNvSpPr txBox="1">
            <a:spLocks noChangeArrowheads="1"/>
          </p:cNvSpPr>
          <p:nvPr/>
        </p:nvSpPr>
        <p:spPr>
          <a:xfrm>
            <a:off x="5666849" y="1892154"/>
            <a:ext cx="81304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63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sz="8800" dirty="0">
                <a:cs typeface="+mn-ea"/>
                <a:sym typeface="+mn-lt"/>
              </a:rPr>
              <a:t>1</a:t>
            </a:r>
            <a:endParaRPr lang="zh-CN" altLang="en-US" sz="8800" dirty="0">
              <a:cs typeface="+mn-ea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8F778CB-3783-4589-A1BE-A51C8DE0AAA1}"/>
              </a:ext>
            </a:extLst>
          </p:cNvPr>
          <p:cNvGrpSpPr/>
          <p:nvPr/>
        </p:nvGrpSpPr>
        <p:grpSpPr>
          <a:xfrm>
            <a:off x="5614469" y="4759499"/>
            <a:ext cx="917801" cy="920728"/>
            <a:chOff x="519704" y="1752907"/>
            <a:chExt cx="2768400" cy="2777230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BB7DB1F-5E23-42BE-BAD3-94D90C9911B0}"/>
                </a:ext>
              </a:extLst>
            </p:cNvPr>
            <p:cNvSpPr/>
            <p:nvPr/>
          </p:nvSpPr>
          <p:spPr>
            <a:xfrm>
              <a:off x="519704" y="1762254"/>
              <a:ext cx="2767882" cy="27678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sx="102000" sy="102000" algn="ctr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4FE5EA5D-0CDE-49DD-9FA7-68783AFA0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04" y="1752907"/>
              <a:ext cx="2768400" cy="2768400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3516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F141C6CC-D545-40BE-BFB7-85DB0A3F2152}"/>
              </a:ext>
            </a:extLst>
          </p:cNvPr>
          <p:cNvSpPr/>
          <p:nvPr/>
        </p:nvSpPr>
        <p:spPr>
          <a:xfrm>
            <a:off x="780445" y="1228889"/>
            <a:ext cx="10358609" cy="5764193"/>
          </a:xfrm>
          <a:prstGeom prst="parallelogram">
            <a:avLst>
              <a:gd name="adj" fmla="val 21226"/>
            </a:avLst>
          </a:prstGeom>
          <a:gradFill flip="none" rotWithShape="1">
            <a:gsLst>
              <a:gs pos="77000">
                <a:schemeClr val="accent1">
                  <a:alpha val="33000"/>
                  <a:lumMod val="21000"/>
                  <a:lumOff val="79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L 形 4">
            <a:extLst>
              <a:ext uri="{FF2B5EF4-FFF2-40B4-BE49-F238E27FC236}">
                <a16:creationId xmlns:a16="http://schemas.microsoft.com/office/drawing/2014/main" id="{1128A865-9BF8-4C15-8929-0ED27B91524F}"/>
              </a:ext>
            </a:extLst>
          </p:cNvPr>
          <p:cNvSpPr/>
          <p:nvPr/>
        </p:nvSpPr>
        <p:spPr>
          <a:xfrm>
            <a:off x="1121952" y="6136482"/>
            <a:ext cx="204052" cy="204052"/>
          </a:xfrm>
          <a:prstGeom prst="corner">
            <a:avLst>
              <a:gd name="adj1" fmla="val 18234"/>
              <a:gd name="adj2" fmla="val 20677"/>
            </a:avLst>
          </a:prstGeom>
          <a:solidFill>
            <a:schemeClr val="accent1"/>
          </a:solidFill>
          <a:ln w="38100" cap="rnd">
            <a:solidFill>
              <a:schemeClr val="accent1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L 形 17">
            <a:extLst>
              <a:ext uri="{FF2B5EF4-FFF2-40B4-BE49-F238E27FC236}">
                <a16:creationId xmlns:a16="http://schemas.microsoft.com/office/drawing/2014/main" id="{CAC1A35A-898D-4669-8AC1-1E3B2AA291E5}"/>
              </a:ext>
            </a:extLst>
          </p:cNvPr>
          <p:cNvSpPr/>
          <p:nvPr/>
        </p:nvSpPr>
        <p:spPr>
          <a:xfrm rot="10800000">
            <a:off x="10578014" y="1382402"/>
            <a:ext cx="204052" cy="204052"/>
          </a:xfrm>
          <a:prstGeom prst="corner">
            <a:avLst>
              <a:gd name="adj1" fmla="val 18234"/>
              <a:gd name="adj2" fmla="val 20677"/>
            </a:avLst>
          </a:prstGeom>
          <a:solidFill>
            <a:schemeClr val="accent1"/>
          </a:solidFill>
          <a:ln w="44450" cap="rnd">
            <a:solidFill>
              <a:schemeClr val="accent1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5C8D458-3501-437D-8A4F-A910F5F15D0F}"/>
              </a:ext>
            </a:extLst>
          </p:cNvPr>
          <p:cNvGrpSpPr/>
          <p:nvPr/>
        </p:nvGrpSpPr>
        <p:grpSpPr>
          <a:xfrm>
            <a:off x="10604003" y="41423"/>
            <a:ext cx="940753" cy="943754"/>
            <a:chOff x="519704" y="1752907"/>
            <a:chExt cx="2768400" cy="2777230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6853DEA8-A992-49ED-A468-B67D1F183BE4}"/>
                </a:ext>
              </a:extLst>
            </p:cNvPr>
            <p:cNvSpPr/>
            <p:nvPr/>
          </p:nvSpPr>
          <p:spPr>
            <a:xfrm>
              <a:off x="519704" y="1762254"/>
              <a:ext cx="2767882" cy="27678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sx="102000" sy="102000" algn="ctr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70398D59-A937-4444-86CF-FD1DDF1C8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04" y="1752907"/>
              <a:ext cx="2768400" cy="2768400"/>
            </a:xfrm>
            <a:prstGeom prst="ellipse">
              <a:avLst/>
            </a:prstGeom>
          </p:spPr>
        </p:pic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7272E952-5740-42FF-B254-D1319C5A7BF2}"/>
              </a:ext>
            </a:extLst>
          </p:cNvPr>
          <p:cNvSpPr txBox="1"/>
          <p:nvPr/>
        </p:nvSpPr>
        <p:spPr>
          <a:xfrm>
            <a:off x="1223982" y="20341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人员简介</a:t>
            </a: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8647F932-81C7-480F-B094-84DFE404C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1983406"/>
              </p:ext>
            </p:extLst>
          </p:nvPr>
        </p:nvGraphicFramePr>
        <p:xfrm>
          <a:off x="2018516" y="1635756"/>
          <a:ext cx="8128000" cy="4093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99393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F141C6CC-D545-40BE-BFB7-85DB0A3F2152}"/>
              </a:ext>
            </a:extLst>
          </p:cNvPr>
          <p:cNvSpPr/>
          <p:nvPr/>
        </p:nvSpPr>
        <p:spPr>
          <a:xfrm>
            <a:off x="780445" y="1228889"/>
            <a:ext cx="10358609" cy="5764193"/>
          </a:xfrm>
          <a:prstGeom prst="parallelogram">
            <a:avLst>
              <a:gd name="adj" fmla="val 21226"/>
            </a:avLst>
          </a:prstGeom>
          <a:gradFill flip="none" rotWithShape="1">
            <a:gsLst>
              <a:gs pos="77000">
                <a:schemeClr val="accent1">
                  <a:alpha val="33000"/>
                  <a:lumMod val="21000"/>
                  <a:lumOff val="79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对话气泡: 矩形 21">
            <a:extLst>
              <a:ext uri="{FF2B5EF4-FFF2-40B4-BE49-F238E27FC236}">
                <a16:creationId xmlns:a16="http://schemas.microsoft.com/office/drawing/2014/main" id="{9DCEAC09-6BD9-4431-8898-0BA967F18166}"/>
              </a:ext>
            </a:extLst>
          </p:cNvPr>
          <p:cNvSpPr/>
          <p:nvPr/>
        </p:nvSpPr>
        <p:spPr>
          <a:xfrm>
            <a:off x="4444365" y="2238948"/>
            <a:ext cx="1487330" cy="369332"/>
          </a:xfrm>
          <a:prstGeom prst="wedgeRectCallout">
            <a:avLst>
              <a:gd name="adj1" fmla="val -32595"/>
              <a:gd name="adj2" fmla="val 117518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对话气泡: 矩形 22">
            <a:extLst>
              <a:ext uri="{FF2B5EF4-FFF2-40B4-BE49-F238E27FC236}">
                <a16:creationId xmlns:a16="http://schemas.microsoft.com/office/drawing/2014/main" id="{E88A3FCC-BEC0-4603-814E-C52E3FE4DF96}"/>
              </a:ext>
            </a:extLst>
          </p:cNvPr>
          <p:cNvSpPr/>
          <p:nvPr/>
        </p:nvSpPr>
        <p:spPr>
          <a:xfrm>
            <a:off x="8289716" y="2238948"/>
            <a:ext cx="1487330" cy="369332"/>
          </a:xfrm>
          <a:prstGeom prst="wedgeRectCallout">
            <a:avLst>
              <a:gd name="adj1" fmla="val -32595"/>
              <a:gd name="adj2" fmla="val 117518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对话气泡: 矩形 20">
            <a:extLst>
              <a:ext uri="{FF2B5EF4-FFF2-40B4-BE49-F238E27FC236}">
                <a16:creationId xmlns:a16="http://schemas.microsoft.com/office/drawing/2014/main" id="{2ADE1DC4-A9C0-41DC-8953-1086122AD866}"/>
              </a:ext>
            </a:extLst>
          </p:cNvPr>
          <p:cNvSpPr/>
          <p:nvPr/>
        </p:nvSpPr>
        <p:spPr>
          <a:xfrm>
            <a:off x="2544836" y="2238948"/>
            <a:ext cx="1487330" cy="369332"/>
          </a:xfrm>
          <a:prstGeom prst="wedgeRectCallout">
            <a:avLst>
              <a:gd name="adj1" fmla="val -32595"/>
              <a:gd name="adj2" fmla="val 117518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CFC270F-0FCD-4B99-A945-EC4417B86DCB}"/>
              </a:ext>
            </a:extLst>
          </p:cNvPr>
          <p:cNvSpPr/>
          <p:nvPr/>
        </p:nvSpPr>
        <p:spPr>
          <a:xfrm>
            <a:off x="2270909" y="4249721"/>
            <a:ext cx="7377680" cy="1287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本项目是根据党建工作的内在需求进行充分调研和整理出来的，帮助党委，支部，党员更加高效开展党建工作，突破空间，时间限制，利用碎片化时间，开展党建工作等处理流程和业务需求。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对话气泡: 矩形 1">
            <a:extLst>
              <a:ext uri="{FF2B5EF4-FFF2-40B4-BE49-F238E27FC236}">
                <a16:creationId xmlns:a16="http://schemas.microsoft.com/office/drawing/2014/main" id="{D532C8D0-594D-4A62-B65C-488CDC171644}"/>
              </a:ext>
            </a:extLst>
          </p:cNvPr>
          <p:cNvSpPr/>
          <p:nvPr/>
        </p:nvSpPr>
        <p:spPr>
          <a:xfrm>
            <a:off x="2430380" y="2326960"/>
            <a:ext cx="1487330" cy="369332"/>
          </a:xfrm>
          <a:prstGeom prst="wedgeRectCallout">
            <a:avLst>
              <a:gd name="adj1" fmla="val -32595"/>
              <a:gd name="adj2" fmla="val 117518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对话气泡: 矩形 23">
            <a:extLst>
              <a:ext uri="{FF2B5EF4-FFF2-40B4-BE49-F238E27FC236}">
                <a16:creationId xmlns:a16="http://schemas.microsoft.com/office/drawing/2014/main" id="{4036E0CA-81EB-484E-A889-01E5021DFFE7}"/>
              </a:ext>
            </a:extLst>
          </p:cNvPr>
          <p:cNvSpPr/>
          <p:nvPr/>
        </p:nvSpPr>
        <p:spPr>
          <a:xfrm>
            <a:off x="4378892" y="2306584"/>
            <a:ext cx="1487330" cy="369332"/>
          </a:xfrm>
          <a:prstGeom prst="wedgeRectCallout">
            <a:avLst>
              <a:gd name="adj1" fmla="val -32595"/>
              <a:gd name="adj2" fmla="val 117518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对话气泡: 矩形 25">
            <a:extLst>
              <a:ext uri="{FF2B5EF4-FFF2-40B4-BE49-F238E27FC236}">
                <a16:creationId xmlns:a16="http://schemas.microsoft.com/office/drawing/2014/main" id="{A61FBACA-EC8F-4792-B287-D11E0AFCB4F7}"/>
              </a:ext>
            </a:extLst>
          </p:cNvPr>
          <p:cNvSpPr/>
          <p:nvPr/>
        </p:nvSpPr>
        <p:spPr>
          <a:xfrm>
            <a:off x="8243512" y="2306584"/>
            <a:ext cx="1487330" cy="369332"/>
          </a:xfrm>
          <a:prstGeom prst="wedgeRectCallout">
            <a:avLst>
              <a:gd name="adj1" fmla="val -32595"/>
              <a:gd name="adj2" fmla="val 117518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E0348E0-3A58-43EE-AB0F-E33E34D56C28}"/>
              </a:ext>
            </a:extLst>
          </p:cNvPr>
          <p:cNvSpPr txBox="1"/>
          <p:nvPr/>
        </p:nvSpPr>
        <p:spPr>
          <a:xfrm>
            <a:off x="2668901" y="230658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  <a:cs typeface="+mn-ea"/>
                <a:sym typeface="+mn-lt"/>
              </a:rPr>
              <a:t>MyBatis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6847C5-EC5C-4D73-84CD-5109D6443049}"/>
              </a:ext>
            </a:extLst>
          </p:cNvPr>
          <p:cNvSpPr txBox="1"/>
          <p:nvPr/>
        </p:nvSpPr>
        <p:spPr>
          <a:xfrm>
            <a:off x="4444365" y="2306584"/>
            <a:ext cx="13388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Vue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FD60080-00BD-4E62-A617-652CED5E8843}"/>
              </a:ext>
            </a:extLst>
          </p:cNvPr>
          <p:cNvSpPr txBox="1"/>
          <p:nvPr/>
        </p:nvSpPr>
        <p:spPr>
          <a:xfrm>
            <a:off x="8657599" y="229342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RSS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L 形 4">
            <a:extLst>
              <a:ext uri="{FF2B5EF4-FFF2-40B4-BE49-F238E27FC236}">
                <a16:creationId xmlns:a16="http://schemas.microsoft.com/office/drawing/2014/main" id="{1128A865-9BF8-4C15-8929-0ED27B91524F}"/>
              </a:ext>
            </a:extLst>
          </p:cNvPr>
          <p:cNvSpPr/>
          <p:nvPr/>
        </p:nvSpPr>
        <p:spPr>
          <a:xfrm>
            <a:off x="1464778" y="5729158"/>
            <a:ext cx="204052" cy="204052"/>
          </a:xfrm>
          <a:prstGeom prst="corner">
            <a:avLst>
              <a:gd name="adj1" fmla="val 18234"/>
              <a:gd name="adj2" fmla="val 20677"/>
            </a:avLst>
          </a:prstGeom>
          <a:solidFill>
            <a:schemeClr val="accent1"/>
          </a:solidFill>
          <a:ln w="38100" cap="rnd">
            <a:solidFill>
              <a:schemeClr val="accent1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L 形 17">
            <a:extLst>
              <a:ext uri="{FF2B5EF4-FFF2-40B4-BE49-F238E27FC236}">
                <a16:creationId xmlns:a16="http://schemas.microsoft.com/office/drawing/2014/main" id="{CAC1A35A-898D-4669-8AC1-1E3B2AA291E5}"/>
              </a:ext>
            </a:extLst>
          </p:cNvPr>
          <p:cNvSpPr/>
          <p:nvPr/>
        </p:nvSpPr>
        <p:spPr>
          <a:xfrm rot="10800000">
            <a:off x="10146516" y="1780610"/>
            <a:ext cx="204052" cy="204052"/>
          </a:xfrm>
          <a:prstGeom prst="corner">
            <a:avLst>
              <a:gd name="adj1" fmla="val 18234"/>
              <a:gd name="adj2" fmla="val 20677"/>
            </a:avLst>
          </a:prstGeom>
          <a:solidFill>
            <a:schemeClr val="accent1"/>
          </a:solidFill>
          <a:ln w="44450" cap="rnd">
            <a:solidFill>
              <a:schemeClr val="accent1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5C8D458-3501-437D-8A4F-A910F5F15D0F}"/>
              </a:ext>
            </a:extLst>
          </p:cNvPr>
          <p:cNvGrpSpPr/>
          <p:nvPr/>
        </p:nvGrpSpPr>
        <p:grpSpPr>
          <a:xfrm>
            <a:off x="10604003" y="41423"/>
            <a:ext cx="940753" cy="943754"/>
            <a:chOff x="519704" y="1752907"/>
            <a:chExt cx="2768400" cy="2777230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6853DEA8-A992-49ED-A468-B67D1F183BE4}"/>
                </a:ext>
              </a:extLst>
            </p:cNvPr>
            <p:cNvSpPr/>
            <p:nvPr/>
          </p:nvSpPr>
          <p:spPr>
            <a:xfrm>
              <a:off x="519704" y="1762254"/>
              <a:ext cx="2767882" cy="27678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sx="102000" sy="102000" algn="ctr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70398D59-A937-4444-86CF-FD1DDF1C8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04" y="1752907"/>
              <a:ext cx="2768400" cy="2768400"/>
            </a:xfrm>
            <a:prstGeom prst="ellipse">
              <a:avLst/>
            </a:prstGeom>
          </p:spPr>
        </p:pic>
      </p:grpSp>
      <p:sp>
        <p:nvSpPr>
          <p:cNvPr id="31" name="对话气泡: 矩形 30">
            <a:extLst>
              <a:ext uri="{FF2B5EF4-FFF2-40B4-BE49-F238E27FC236}">
                <a16:creationId xmlns:a16="http://schemas.microsoft.com/office/drawing/2014/main" id="{6E5AF461-C052-4832-A0D3-F99DD7D71B35}"/>
              </a:ext>
            </a:extLst>
          </p:cNvPr>
          <p:cNvSpPr/>
          <p:nvPr/>
        </p:nvSpPr>
        <p:spPr>
          <a:xfrm>
            <a:off x="6417881" y="2238948"/>
            <a:ext cx="1487330" cy="369332"/>
          </a:xfrm>
          <a:prstGeom prst="wedgeRectCallout">
            <a:avLst>
              <a:gd name="adj1" fmla="val -32595"/>
              <a:gd name="adj2" fmla="val 117518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2" name="对话气泡: 矩形 31">
            <a:extLst>
              <a:ext uri="{FF2B5EF4-FFF2-40B4-BE49-F238E27FC236}">
                <a16:creationId xmlns:a16="http://schemas.microsoft.com/office/drawing/2014/main" id="{7DFDF250-916C-4CCC-9DFE-97337915777D}"/>
              </a:ext>
            </a:extLst>
          </p:cNvPr>
          <p:cNvSpPr/>
          <p:nvPr/>
        </p:nvSpPr>
        <p:spPr>
          <a:xfrm>
            <a:off x="6352408" y="2306584"/>
            <a:ext cx="1487330" cy="369332"/>
          </a:xfrm>
          <a:prstGeom prst="wedgeRectCallout">
            <a:avLst>
              <a:gd name="adj1" fmla="val -32595"/>
              <a:gd name="adj2" fmla="val 117518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AB3320B-D6BE-4DF0-B4AD-4B9A0033EB5B}"/>
              </a:ext>
            </a:extLst>
          </p:cNvPr>
          <p:cNvSpPr txBox="1"/>
          <p:nvPr/>
        </p:nvSpPr>
        <p:spPr>
          <a:xfrm>
            <a:off x="6417881" y="2306584"/>
            <a:ext cx="13388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solidFill>
                  <a:schemeClr val="bg1"/>
                </a:solidFill>
                <a:cs typeface="+mn-ea"/>
                <a:sym typeface="+mn-lt"/>
              </a:rPr>
              <a:t>SpringBoot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272E952-5740-42FF-B254-D1319C5A7BF2}"/>
              </a:ext>
            </a:extLst>
          </p:cNvPr>
          <p:cNvSpPr txBox="1"/>
          <p:nvPr/>
        </p:nvSpPr>
        <p:spPr>
          <a:xfrm>
            <a:off x="1223978" y="20341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项目简介</a:t>
            </a:r>
          </a:p>
        </p:txBody>
      </p:sp>
      <p:sp>
        <p:nvSpPr>
          <p:cNvPr id="27" name="对话气泡: 矩形 26">
            <a:extLst>
              <a:ext uri="{FF2B5EF4-FFF2-40B4-BE49-F238E27FC236}">
                <a16:creationId xmlns:a16="http://schemas.microsoft.com/office/drawing/2014/main" id="{E8991F09-D917-4543-81B7-A3D2933CFB23}"/>
              </a:ext>
            </a:extLst>
          </p:cNvPr>
          <p:cNvSpPr/>
          <p:nvPr/>
        </p:nvSpPr>
        <p:spPr>
          <a:xfrm>
            <a:off x="7304092" y="3275777"/>
            <a:ext cx="1487330" cy="369332"/>
          </a:xfrm>
          <a:prstGeom prst="wedgeRectCallout">
            <a:avLst>
              <a:gd name="adj1" fmla="val -32595"/>
              <a:gd name="adj2" fmla="val 117518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对话气泡: 矩形 27">
            <a:extLst>
              <a:ext uri="{FF2B5EF4-FFF2-40B4-BE49-F238E27FC236}">
                <a16:creationId xmlns:a16="http://schemas.microsoft.com/office/drawing/2014/main" id="{9B249C81-0031-44EC-B9F7-40F905326276}"/>
              </a:ext>
            </a:extLst>
          </p:cNvPr>
          <p:cNvSpPr/>
          <p:nvPr/>
        </p:nvSpPr>
        <p:spPr>
          <a:xfrm>
            <a:off x="7189636" y="3363789"/>
            <a:ext cx="1487330" cy="369332"/>
          </a:xfrm>
          <a:prstGeom prst="wedgeRectCallout">
            <a:avLst>
              <a:gd name="adj1" fmla="val -32595"/>
              <a:gd name="adj2" fmla="val 117518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542E6C6-5E6D-4AE4-AFED-BD01A446898E}"/>
              </a:ext>
            </a:extLst>
          </p:cNvPr>
          <p:cNvSpPr txBox="1"/>
          <p:nvPr/>
        </p:nvSpPr>
        <p:spPr>
          <a:xfrm>
            <a:off x="7428157" y="3343413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MySQL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0" name="对话气泡: 矩形 29">
            <a:extLst>
              <a:ext uri="{FF2B5EF4-FFF2-40B4-BE49-F238E27FC236}">
                <a16:creationId xmlns:a16="http://schemas.microsoft.com/office/drawing/2014/main" id="{66175873-FE9D-49F6-850A-E0C657639114}"/>
              </a:ext>
            </a:extLst>
          </p:cNvPr>
          <p:cNvSpPr/>
          <p:nvPr/>
        </p:nvSpPr>
        <p:spPr>
          <a:xfrm>
            <a:off x="3515035" y="3272035"/>
            <a:ext cx="1487330" cy="369332"/>
          </a:xfrm>
          <a:prstGeom prst="wedgeRectCallout">
            <a:avLst>
              <a:gd name="adj1" fmla="val -32595"/>
              <a:gd name="adj2" fmla="val 117518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对话气泡: 矩形 33">
            <a:extLst>
              <a:ext uri="{FF2B5EF4-FFF2-40B4-BE49-F238E27FC236}">
                <a16:creationId xmlns:a16="http://schemas.microsoft.com/office/drawing/2014/main" id="{B6B8F2CD-BFE6-4708-94D8-2A98AEEEC5BA}"/>
              </a:ext>
            </a:extLst>
          </p:cNvPr>
          <p:cNvSpPr/>
          <p:nvPr/>
        </p:nvSpPr>
        <p:spPr>
          <a:xfrm>
            <a:off x="3400579" y="3360047"/>
            <a:ext cx="1487330" cy="369332"/>
          </a:xfrm>
          <a:prstGeom prst="wedgeRectCallout">
            <a:avLst>
              <a:gd name="adj1" fmla="val -32595"/>
              <a:gd name="adj2" fmla="val 117518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F188AF9-B50E-4677-8076-3F6327AC9A9C}"/>
              </a:ext>
            </a:extLst>
          </p:cNvPr>
          <p:cNvSpPr txBox="1"/>
          <p:nvPr/>
        </p:nvSpPr>
        <p:spPr>
          <a:xfrm>
            <a:off x="3400579" y="3360047"/>
            <a:ext cx="15744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Spring Security</a:t>
            </a:r>
          </a:p>
        </p:txBody>
      </p:sp>
    </p:spTree>
    <p:extLst>
      <p:ext uri="{BB962C8B-B14F-4D97-AF65-F5344CB8AC3E}">
        <p14:creationId xmlns:p14="http://schemas.microsoft.com/office/powerpoint/2010/main" val="819366655"/>
      </p:ext>
    </p:extLst>
  </p:cSld>
  <p:clrMapOvr>
    <a:masterClrMapping/>
  </p:clrMapOvr>
  <p:transition spd="slow">
    <p:blinds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椭圆 74">
            <a:extLst>
              <a:ext uri="{FF2B5EF4-FFF2-40B4-BE49-F238E27FC236}">
                <a16:creationId xmlns:a16="http://schemas.microsoft.com/office/drawing/2014/main" id="{7F1AEBED-2490-467A-B519-3816B953134F}"/>
              </a:ext>
            </a:extLst>
          </p:cNvPr>
          <p:cNvSpPr/>
          <p:nvPr/>
        </p:nvSpPr>
        <p:spPr>
          <a:xfrm>
            <a:off x="-1286257" y="-2667000"/>
            <a:ext cx="14857114" cy="6732576"/>
          </a:xfrm>
          <a:prstGeom prst="ellipse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73" name="图片 72">
            <a:extLst>
              <a:ext uri="{FF2B5EF4-FFF2-40B4-BE49-F238E27FC236}">
                <a16:creationId xmlns:a16="http://schemas.microsoft.com/office/drawing/2014/main" id="{9B400A82-6FEE-4BE9-A41F-044BA0E43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1" r="11441"/>
          <a:stretch/>
        </p:blipFill>
        <p:spPr>
          <a:xfrm>
            <a:off x="-60224" y="-93818"/>
            <a:ext cx="12252223" cy="3971944"/>
          </a:xfrm>
          <a:custGeom>
            <a:avLst/>
            <a:gdLst>
              <a:gd name="connsiteX0" fmla="*/ 0 w 12192000"/>
              <a:gd name="connsiteY0" fmla="*/ 0 h 4624148"/>
              <a:gd name="connsiteX1" fmla="*/ 12192000 w 12192000"/>
              <a:gd name="connsiteY1" fmla="*/ 0 h 4624148"/>
              <a:gd name="connsiteX2" fmla="*/ 12192000 w 12192000"/>
              <a:gd name="connsiteY2" fmla="*/ 2999890 h 4624148"/>
              <a:gd name="connsiteX3" fmla="*/ 12066075 w 12192000"/>
              <a:gd name="connsiteY3" fmla="*/ 3082244 h 4624148"/>
              <a:gd name="connsiteX4" fmla="*/ 6096000 w 12192000"/>
              <a:gd name="connsiteY4" fmla="*/ 4624148 h 4624148"/>
              <a:gd name="connsiteX5" fmla="*/ 125925 w 12192000"/>
              <a:gd name="connsiteY5" fmla="*/ 3082244 h 4624148"/>
              <a:gd name="connsiteX6" fmla="*/ 0 w 12192000"/>
              <a:gd name="connsiteY6" fmla="*/ 2999890 h 462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624148">
                <a:moveTo>
                  <a:pt x="0" y="0"/>
                </a:moveTo>
                <a:lnTo>
                  <a:pt x="12192000" y="0"/>
                </a:lnTo>
                <a:lnTo>
                  <a:pt x="12192000" y="2999890"/>
                </a:lnTo>
                <a:lnTo>
                  <a:pt x="12066075" y="3082244"/>
                </a:lnTo>
                <a:cubicBezTo>
                  <a:pt x="10538200" y="4034911"/>
                  <a:pt x="8427460" y="4624148"/>
                  <a:pt x="6096000" y="4624148"/>
                </a:cubicBezTo>
                <a:cubicBezTo>
                  <a:pt x="3764541" y="4624148"/>
                  <a:pt x="1653800" y="4034911"/>
                  <a:pt x="125925" y="3082244"/>
                </a:cubicBezTo>
                <a:lnTo>
                  <a:pt x="0" y="2999890"/>
                </a:lnTo>
                <a:close/>
              </a:path>
            </a:pathLst>
          </a:cu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1D369BA-B7AC-4C20-9841-92360920D00E}"/>
              </a:ext>
            </a:extLst>
          </p:cNvPr>
          <p:cNvSpPr/>
          <p:nvPr/>
        </p:nvSpPr>
        <p:spPr>
          <a:xfrm flipH="1" flipV="1">
            <a:off x="5712105" y="6308725"/>
            <a:ext cx="767787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B2D700BE-9DEF-4ED7-8D55-0AD4E1C064C0}"/>
              </a:ext>
            </a:extLst>
          </p:cNvPr>
          <p:cNvSpPr/>
          <p:nvPr/>
        </p:nvSpPr>
        <p:spPr>
          <a:xfrm>
            <a:off x="3440482" y="1763235"/>
            <a:ext cx="5311035" cy="4088290"/>
          </a:xfrm>
          <a:prstGeom prst="roundRect">
            <a:avLst>
              <a:gd name="adj" fmla="val 7573"/>
            </a:avLst>
          </a:prstGeom>
          <a:solidFill>
            <a:schemeClr val="bg1"/>
          </a:solidFill>
          <a:ln>
            <a:noFill/>
          </a:ln>
          <a:effectLst>
            <a:outerShdw blurRad="127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A503645-2D8E-4DB7-8A28-F05EC956BBB9}"/>
              </a:ext>
            </a:extLst>
          </p:cNvPr>
          <p:cNvSpPr txBox="1"/>
          <p:nvPr/>
        </p:nvSpPr>
        <p:spPr>
          <a:xfrm>
            <a:off x="5080339" y="363409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模块展示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68829C2-6B25-416C-B875-1EF4D5FC4C19}"/>
              </a:ext>
            </a:extLst>
          </p:cNvPr>
          <p:cNvSpPr/>
          <p:nvPr/>
        </p:nvSpPr>
        <p:spPr>
          <a:xfrm>
            <a:off x="4365210" y="4280424"/>
            <a:ext cx="34163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kern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Module Display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7C4CFC3-1D84-4615-B6FE-A84264FC7163}"/>
              </a:ext>
            </a:extLst>
          </p:cNvPr>
          <p:cNvSpPr/>
          <p:nvPr/>
        </p:nvSpPr>
        <p:spPr>
          <a:xfrm flipH="1">
            <a:off x="5288280" y="1759136"/>
            <a:ext cx="1615440" cy="164478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563ADD1F-AC40-4904-8B79-8FBF1F0FFB60}"/>
              </a:ext>
            </a:extLst>
          </p:cNvPr>
          <p:cNvSpPr txBox="1">
            <a:spLocks noChangeArrowheads="1"/>
          </p:cNvSpPr>
          <p:nvPr/>
        </p:nvSpPr>
        <p:spPr>
          <a:xfrm>
            <a:off x="5666849" y="1892154"/>
            <a:ext cx="81304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63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sz="8800" dirty="0">
                <a:cs typeface="+mn-ea"/>
                <a:sym typeface="+mn-lt"/>
              </a:rPr>
              <a:t>2</a:t>
            </a:r>
            <a:endParaRPr lang="zh-CN" altLang="en-US" sz="8800" dirty="0">
              <a:cs typeface="+mn-ea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535A95E-CC77-499F-ABE8-DA488D234704}"/>
              </a:ext>
            </a:extLst>
          </p:cNvPr>
          <p:cNvGrpSpPr/>
          <p:nvPr/>
        </p:nvGrpSpPr>
        <p:grpSpPr>
          <a:xfrm>
            <a:off x="5614469" y="4759499"/>
            <a:ext cx="917801" cy="920728"/>
            <a:chOff x="519704" y="1752907"/>
            <a:chExt cx="2768400" cy="2777230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9BCB2D78-E32B-4B68-A7A1-3B8B97B225CE}"/>
                </a:ext>
              </a:extLst>
            </p:cNvPr>
            <p:cNvSpPr/>
            <p:nvPr/>
          </p:nvSpPr>
          <p:spPr>
            <a:xfrm>
              <a:off x="519704" y="1762254"/>
              <a:ext cx="2767882" cy="27678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sx="102000" sy="102000" algn="ctr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D5A6F033-3B8B-411A-9DBE-8BC61B689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04" y="1752907"/>
              <a:ext cx="2768400" cy="2768400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2321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>
            <a:extLst>
              <a:ext uri="{FF2B5EF4-FFF2-40B4-BE49-F238E27FC236}">
                <a16:creationId xmlns:a16="http://schemas.microsoft.com/office/drawing/2014/main" id="{C469770F-E6AF-42D0-9BA7-3C7622267369}"/>
              </a:ext>
            </a:extLst>
          </p:cNvPr>
          <p:cNvSpPr/>
          <p:nvPr/>
        </p:nvSpPr>
        <p:spPr>
          <a:xfrm>
            <a:off x="1366784" y="3446674"/>
            <a:ext cx="9458432" cy="1046480"/>
          </a:xfrm>
          <a:prstGeom prst="ellipse">
            <a:avLst/>
          </a:prstGeom>
          <a:noFill/>
          <a:ln>
            <a:gradFill flip="none" rotWithShape="1">
              <a:gsLst>
                <a:gs pos="57000">
                  <a:srgbClr val="71246B">
                    <a:alpha val="0"/>
                  </a:srgbClr>
                </a:gs>
                <a:gs pos="0">
                  <a:schemeClr val="accent1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58BF4B8-A270-45EC-9A2D-74F4D2C601D4}"/>
              </a:ext>
            </a:extLst>
          </p:cNvPr>
          <p:cNvSpPr/>
          <p:nvPr/>
        </p:nvSpPr>
        <p:spPr>
          <a:xfrm>
            <a:off x="2910840" y="4767756"/>
            <a:ext cx="6370320" cy="11784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1E57799-DF3A-4089-937E-02503F8EAE6E}"/>
              </a:ext>
            </a:extLst>
          </p:cNvPr>
          <p:cNvSpPr/>
          <p:nvPr/>
        </p:nvSpPr>
        <p:spPr>
          <a:xfrm>
            <a:off x="5054600" y="5854736"/>
            <a:ext cx="2082800" cy="101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C11E2D2-FE9B-4AA7-9377-6EB6B657E36A}"/>
              </a:ext>
            </a:extLst>
          </p:cNvPr>
          <p:cNvSpPr/>
          <p:nvPr/>
        </p:nvSpPr>
        <p:spPr>
          <a:xfrm>
            <a:off x="3047999" y="5082979"/>
            <a:ext cx="6096000" cy="45647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云上党建主要功能组成</a:t>
            </a: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2D7ABA0B-3D4C-4396-8ACE-4D03AE439457}"/>
              </a:ext>
            </a:extLst>
          </p:cNvPr>
          <p:cNvSpPr/>
          <p:nvPr/>
        </p:nvSpPr>
        <p:spPr>
          <a:xfrm>
            <a:off x="2034454" y="3264227"/>
            <a:ext cx="8123091" cy="898738"/>
          </a:xfrm>
          <a:prstGeom prst="ellipse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gradFill flip="none" rotWithShape="1">
              <a:gsLst>
                <a:gs pos="57000">
                  <a:srgbClr val="71246B">
                    <a:alpha val="0"/>
                  </a:srgbClr>
                </a:gs>
                <a:gs pos="0">
                  <a:schemeClr val="accent1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1A06A4B-3AF4-4FDF-9B81-71DA0451C9B2}"/>
              </a:ext>
            </a:extLst>
          </p:cNvPr>
          <p:cNvSpPr txBox="1"/>
          <p:nvPr/>
        </p:nvSpPr>
        <p:spPr>
          <a:xfrm>
            <a:off x="1223978" y="20341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云上党建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2195961-F202-41A8-8FDB-06C649968E17}"/>
              </a:ext>
            </a:extLst>
          </p:cNvPr>
          <p:cNvGrpSpPr/>
          <p:nvPr/>
        </p:nvGrpSpPr>
        <p:grpSpPr>
          <a:xfrm>
            <a:off x="10604003" y="41423"/>
            <a:ext cx="940753" cy="943754"/>
            <a:chOff x="519704" y="1752907"/>
            <a:chExt cx="2768400" cy="2777230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3C256717-DDBE-494C-A247-64400F7887EF}"/>
                </a:ext>
              </a:extLst>
            </p:cNvPr>
            <p:cNvSpPr/>
            <p:nvPr/>
          </p:nvSpPr>
          <p:spPr>
            <a:xfrm>
              <a:off x="519704" y="1762254"/>
              <a:ext cx="2767882" cy="27678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sx="102000" sy="102000" algn="ctr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3465A0D2-912D-4853-99F4-2B18AD63F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04" y="1752907"/>
              <a:ext cx="2768400" cy="2768400"/>
            </a:xfrm>
            <a:prstGeom prst="ellipse">
              <a:avLst/>
            </a:prstGeom>
          </p:spPr>
        </p:pic>
      </p:grp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B25375EE-B9A5-471B-8971-1A890BFE8C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4814135"/>
              </p:ext>
            </p:extLst>
          </p:nvPr>
        </p:nvGraphicFramePr>
        <p:xfrm>
          <a:off x="1923934" y="901665"/>
          <a:ext cx="8128000" cy="31159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4453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>
            <a:extLst>
              <a:ext uri="{FF2B5EF4-FFF2-40B4-BE49-F238E27FC236}">
                <a16:creationId xmlns:a16="http://schemas.microsoft.com/office/drawing/2014/main" id="{C469770F-E6AF-42D0-9BA7-3C7622267369}"/>
              </a:ext>
            </a:extLst>
          </p:cNvPr>
          <p:cNvSpPr/>
          <p:nvPr/>
        </p:nvSpPr>
        <p:spPr>
          <a:xfrm>
            <a:off x="1366784" y="3446674"/>
            <a:ext cx="9458432" cy="1046480"/>
          </a:xfrm>
          <a:prstGeom prst="ellipse">
            <a:avLst/>
          </a:prstGeom>
          <a:noFill/>
          <a:ln>
            <a:gradFill flip="none" rotWithShape="1">
              <a:gsLst>
                <a:gs pos="57000">
                  <a:srgbClr val="71246B">
                    <a:alpha val="0"/>
                  </a:srgbClr>
                </a:gs>
                <a:gs pos="0">
                  <a:schemeClr val="accent1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58BF4B8-A270-45EC-9A2D-74F4D2C601D4}"/>
              </a:ext>
            </a:extLst>
          </p:cNvPr>
          <p:cNvSpPr/>
          <p:nvPr/>
        </p:nvSpPr>
        <p:spPr>
          <a:xfrm>
            <a:off x="2249976" y="4777916"/>
            <a:ext cx="7692044" cy="11784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1E57799-DF3A-4089-937E-02503F8EAE6E}"/>
              </a:ext>
            </a:extLst>
          </p:cNvPr>
          <p:cNvSpPr/>
          <p:nvPr/>
        </p:nvSpPr>
        <p:spPr>
          <a:xfrm>
            <a:off x="5054600" y="5854736"/>
            <a:ext cx="2082800" cy="101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C11E2D2-FE9B-4AA7-9377-6EB6B657E36A}"/>
              </a:ext>
            </a:extLst>
          </p:cNvPr>
          <p:cNvSpPr/>
          <p:nvPr/>
        </p:nvSpPr>
        <p:spPr>
          <a:xfrm>
            <a:off x="2249975" y="4905328"/>
            <a:ext cx="7692045" cy="87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分为两个模块：时事新闻和支部新闻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时事新闻从网上获取，支部新闻由对应支部发布、管理和审核进度和状态</a:t>
            </a: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2D7ABA0B-3D4C-4396-8ACE-4D03AE439457}"/>
              </a:ext>
            </a:extLst>
          </p:cNvPr>
          <p:cNvSpPr/>
          <p:nvPr/>
        </p:nvSpPr>
        <p:spPr>
          <a:xfrm>
            <a:off x="2034454" y="3264227"/>
            <a:ext cx="8123091" cy="898738"/>
          </a:xfrm>
          <a:prstGeom prst="ellipse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gradFill flip="none" rotWithShape="1">
              <a:gsLst>
                <a:gs pos="57000">
                  <a:srgbClr val="71246B">
                    <a:alpha val="0"/>
                  </a:srgbClr>
                </a:gs>
                <a:gs pos="0">
                  <a:schemeClr val="accent1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5A7860AF-9758-42A8-A137-A5A7B7BF7F8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383" y="1076522"/>
            <a:ext cx="5525233" cy="2608417"/>
          </a:xfr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190500" sx="98000" sy="98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1A06A4B-3AF4-4FDF-9B81-71DA0451C9B2}"/>
              </a:ext>
            </a:extLst>
          </p:cNvPr>
          <p:cNvSpPr txBox="1"/>
          <p:nvPr/>
        </p:nvSpPr>
        <p:spPr>
          <a:xfrm>
            <a:off x="1223976" y="20341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党建新闻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2195961-F202-41A8-8FDB-06C649968E17}"/>
              </a:ext>
            </a:extLst>
          </p:cNvPr>
          <p:cNvGrpSpPr/>
          <p:nvPr/>
        </p:nvGrpSpPr>
        <p:grpSpPr>
          <a:xfrm>
            <a:off x="10604003" y="41423"/>
            <a:ext cx="940753" cy="943754"/>
            <a:chOff x="519704" y="1752907"/>
            <a:chExt cx="2768400" cy="2777230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3C256717-DDBE-494C-A247-64400F7887EF}"/>
                </a:ext>
              </a:extLst>
            </p:cNvPr>
            <p:cNvSpPr/>
            <p:nvPr/>
          </p:nvSpPr>
          <p:spPr>
            <a:xfrm>
              <a:off x="519704" y="1762254"/>
              <a:ext cx="2767882" cy="27678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sx="102000" sy="102000" algn="ctr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3465A0D2-912D-4853-99F4-2B18AD63F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04" y="1752907"/>
              <a:ext cx="2768400" cy="2768400"/>
            </a:xfrm>
            <a:prstGeom prst="ellipse">
              <a:avLst/>
            </a:prstGeom>
          </p:spPr>
        </p:pic>
      </p:grpSp>
      <p:pic>
        <p:nvPicPr>
          <p:cNvPr id="3" name="图片 2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BEA28C06-FC42-49BF-A2E0-024B1FC89D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386" y="1057190"/>
            <a:ext cx="5525233" cy="2627749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190500" sx="98000" sy="98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1887235"/>
      </p:ext>
    </p:extLst>
  </p:cSld>
  <p:clrMapOvr>
    <a:masterClrMapping/>
  </p:clrMapOvr>
  <p:transition spd="slow">
    <p:blinds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>
            <a:extLst>
              <a:ext uri="{FF2B5EF4-FFF2-40B4-BE49-F238E27FC236}">
                <a16:creationId xmlns:a16="http://schemas.microsoft.com/office/drawing/2014/main" id="{C469770F-E6AF-42D0-9BA7-3C7622267369}"/>
              </a:ext>
            </a:extLst>
          </p:cNvPr>
          <p:cNvSpPr/>
          <p:nvPr/>
        </p:nvSpPr>
        <p:spPr>
          <a:xfrm>
            <a:off x="1366784" y="3446674"/>
            <a:ext cx="9458432" cy="1046480"/>
          </a:xfrm>
          <a:prstGeom prst="ellipse">
            <a:avLst/>
          </a:prstGeom>
          <a:noFill/>
          <a:ln>
            <a:gradFill flip="none" rotWithShape="1">
              <a:gsLst>
                <a:gs pos="57000">
                  <a:srgbClr val="71246B">
                    <a:alpha val="0"/>
                  </a:srgbClr>
                </a:gs>
                <a:gs pos="0">
                  <a:schemeClr val="accent1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58BF4B8-A270-45EC-9A2D-74F4D2C601D4}"/>
              </a:ext>
            </a:extLst>
          </p:cNvPr>
          <p:cNvSpPr/>
          <p:nvPr/>
        </p:nvSpPr>
        <p:spPr>
          <a:xfrm>
            <a:off x="2910840" y="4767756"/>
            <a:ext cx="6370320" cy="11784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1E57799-DF3A-4089-937E-02503F8EAE6E}"/>
              </a:ext>
            </a:extLst>
          </p:cNvPr>
          <p:cNvSpPr/>
          <p:nvPr/>
        </p:nvSpPr>
        <p:spPr>
          <a:xfrm>
            <a:off x="5054600" y="5854736"/>
            <a:ext cx="2082800" cy="101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C11E2D2-FE9B-4AA7-9377-6EB6B657E36A}"/>
              </a:ext>
            </a:extLst>
          </p:cNvPr>
          <p:cNvSpPr/>
          <p:nvPr/>
        </p:nvSpPr>
        <p:spPr>
          <a:xfrm>
            <a:off x="3048000" y="4853919"/>
            <a:ext cx="6096000" cy="45653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两学一做</a:t>
            </a: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2D7ABA0B-3D4C-4396-8ACE-4D03AE439457}"/>
              </a:ext>
            </a:extLst>
          </p:cNvPr>
          <p:cNvSpPr/>
          <p:nvPr/>
        </p:nvSpPr>
        <p:spPr>
          <a:xfrm>
            <a:off x="2034454" y="3264227"/>
            <a:ext cx="8123091" cy="898738"/>
          </a:xfrm>
          <a:prstGeom prst="ellipse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gradFill flip="none" rotWithShape="1">
              <a:gsLst>
                <a:gs pos="57000">
                  <a:srgbClr val="71246B">
                    <a:alpha val="0"/>
                  </a:srgbClr>
                </a:gs>
                <a:gs pos="0">
                  <a:schemeClr val="accent1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1A06A4B-3AF4-4FDF-9B81-71DA0451C9B2}"/>
              </a:ext>
            </a:extLst>
          </p:cNvPr>
          <p:cNvSpPr txBox="1"/>
          <p:nvPr/>
        </p:nvSpPr>
        <p:spPr>
          <a:xfrm>
            <a:off x="1223979" y="20341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党建学习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2195961-F202-41A8-8FDB-06C649968E17}"/>
              </a:ext>
            </a:extLst>
          </p:cNvPr>
          <p:cNvGrpSpPr/>
          <p:nvPr/>
        </p:nvGrpSpPr>
        <p:grpSpPr>
          <a:xfrm>
            <a:off x="10604003" y="41423"/>
            <a:ext cx="940753" cy="943754"/>
            <a:chOff x="519704" y="1752907"/>
            <a:chExt cx="2768400" cy="2777230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3C256717-DDBE-494C-A247-64400F7887EF}"/>
                </a:ext>
              </a:extLst>
            </p:cNvPr>
            <p:cNvSpPr/>
            <p:nvPr/>
          </p:nvSpPr>
          <p:spPr>
            <a:xfrm>
              <a:off x="519704" y="1762254"/>
              <a:ext cx="2767882" cy="27678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sx="102000" sy="102000" algn="ctr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3465A0D2-912D-4853-99F4-2B18AD63F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04" y="1752907"/>
              <a:ext cx="2768400" cy="2768400"/>
            </a:xfrm>
            <a:prstGeom prst="ellipse">
              <a:avLst/>
            </a:prstGeom>
          </p:spPr>
        </p:pic>
      </p:grpSp>
      <p:pic>
        <p:nvPicPr>
          <p:cNvPr id="5" name="图片 4" descr="图形用户界面, 网站&#10;&#10;描述已自动生成">
            <a:extLst>
              <a:ext uri="{FF2B5EF4-FFF2-40B4-BE49-F238E27FC236}">
                <a16:creationId xmlns:a16="http://schemas.microsoft.com/office/drawing/2014/main" id="{6F753ABA-2E9D-4A80-BC70-7AC9F362D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390" y="1068339"/>
            <a:ext cx="5634036" cy="2781509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190500" sx="98000" sy="98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213785"/>
      </p:ext>
    </p:extLst>
  </p:cSld>
  <p:clrMapOvr>
    <a:masterClrMapping/>
  </p:clrMapOvr>
  <p:transition spd="slow">
    <p:blinds dir="vert"/>
  </p:transition>
</p:sld>
</file>

<file path=ppt/theme/theme1.xml><?xml version="1.0" encoding="utf-8"?>
<a:theme xmlns:a="http://schemas.openxmlformats.org/drawingml/2006/main" name="Office 主题​​">
  <a:themeElements>
    <a:clrScheme name="tjpu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2D93EF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汇报答辩-简约多样-学术蓝-PPT模板</Template>
  <TotalTime>209</TotalTime>
  <Words>383</Words>
  <Application>Microsoft Office PowerPoint</Application>
  <PresentationFormat>宽屏</PresentationFormat>
  <Paragraphs>90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等线</vt:lpstr>
      <vt:lpstr>微软雅黑</vt:lpstr>
      <vt:lpstr>Arial</vt:lpstr>
      <vt:lpstr>Calibri</vt:lpstr>
      <vt:lpstr>Century Gothic</vt:lpstr>
      <vt:lpstr>Segoe UI Light</vt:lpstr>
      <vt:lpstr>Office 主题​​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Hong skyrocketing</dc:creator>
  <cp:lastModifiedBy>Hong skyrocketing</cp:lastModifiedBy>
  <cp:revision>1</cp:revision>
  <dcterms:created xsi:type="dcterms:W3CDTF">2020-12-01T03:30:34Z</dcterms:created>
  <dcterms:modified xsi:type="dcterms:W3CDTF">2020-12-01T14:47:05Z</dcterms:modified>
</cp:coreProperties>
</file>